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Lst>
  <p:sldSz cy="43200625" cx="32399275"/>
  <p:notesSz cx="6858000" cy="9144000"/>
  <p:embeddedFontLst>
    <p:embeddedFont>
      <p:font typeface="Roboto ExtraBold"/>
      <p:bold r:id="rId8"/>
      <p:boldItalic r:id="rId9"/>
    </p:embeddedFont>
    <p:embeddedFont>
      <p:font typeface="Roboto Black"/>
      <p:bold r:id="rId10"/>
      <p:boldItalic r:id="rId11"/>
    </p:embeddedFont>
    <p:embeddedFont>
      <p:font typeface="Roboto"/>
      <p:regular r:id="rId12"/>
      <p:bold r:id="rId13"/>
      <p:italic r:id="rId14"/>
      <p:boldItalic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606">
          <p15:clr>
            <a:srgbClr val="747775"/>
          </p15:clr>
        </p15:guide>
        <p15:guide id="2" pos="9877">
          <p15:clr>
            <a:srgbClr val="747775"/>
          </p15:clr>
        </p15:guide>
        <p15:guide id="3" pos="10542">
          <p15:clr>
            <a:srgbClr val="747775"/>
          </p15:clr>
        </p15:guide>
        <p15:guide id="4" pos="1201">
          <p15:clr>
            <a:srgbClr val="747775"/>
          </p15:clr>
        </p15:guide>
        <p15:guide id="5" pos="19208">
          <p15:clr>
            <a:srgbClr val="747775"/>
          </p15:clr>
        </p15:guide>
        <p15:guide id="6" orient="horz" pos="9507">
          <p15:clr>
            <a:srgbClr val="747775"/>
          </p15:clr>
        </p15:guide>
        <p15:guide id="7" orient="horz" pos="26257">
          <p15:clr>
            <a:srgbClr val="747775"/>
          </p15:clr>
        </p15:guide>
      </p15:sldGuideLst>
    </p:ext>
    <p:ext uri="GoogleSlidesCustomDataVersion2">
      <go:slidesCustomData xmlns:go="http://customooxmlschemas.google.com/" r:id="rId16" roundtripDataSignature="AMtx7miZBQkpCdq7DX24M5eOhgPiOcC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606" orient="horz"/>
        <p:guide pos="9877"/>
        <p:guide pos="10542"/>
        <p:guide pos="1201"/>
        <p:guide pos="19208"/>
        <p:guide pos="9507" orient="horz"/>
        <p:guide pos="26257"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RobotoBlack-boldItalic.fntdata"/><Relationship Id="rId10" Type="http://schemas.openxmlformats.org/officeDocument/2006/relationships/font" Target="fonts/RobotoBlack-bold.fntdata"/><Relationship Id="rId13" Type="http://schemas.openxmlformats.org/officeDocument/2006/relationships/font" Target="fonts/Roboto-bold.fntdata"/><Relationship Id="rId12"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RobotoExtraBold-boldItalic.fntdata"/><Relationship Id="rId15" Type="http://schemas.openxmlformats.org/officeDocument/2006/relationships/font" Target="fonts/Roboto-boldItalic.fntdata"/><Relationship Id="rId14" Type="http://schemas.openxmlformats.org/officeDocument/2006/relationships/font" Target="fonts/Roboto-italic.fntdata"/><Relationship Id="rId16"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font" Target="fonts/RobotoExtra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143448" y="685800"/>
            <a:ext cx="2571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 name="Google Shape;59;p1:notes"/>
          <p:cNvSpPr/>
          <p:nvPr>
            <p:ph idx="2" type="sldImg"/>
          </p:nvPr>
        </p:nvSpPr>
        <p:spPr>
          <a:xfrm>
            <a:off x="857457" y="685800"/>
            <a:ext cx="5143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p:cSld name="Slide de título">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3"/>
          <p:cNvSpPr txBox="1"/>
          <p:nvPr>
            <p:ph idx="1" type="body"/>
          </p:nvPr>
        </p:nvSpPr>
        <p:spPr>
          <a:xfrm>
            <a:off x="1104449" y="35532388"/>
            <a:ext cx="21255900" cy="5082300"/>
          </a:xfrm>
          <a:prstGeom prst="rect">
            <a:avLst/>
          </a:prstGeom>
          <a:noFill/>
          <a:ln>
            <a:noFill/>
          </a:ln>
        </p:spPr>
        <p:txBody>
          <a:bodyPr anchorCtr="0" anchor="ctr" bIns="485250" lIns="485250" spcFirstLastPara="1" rIns="485250" wrap="square" tIns="485250">
            <a:normAutofit/>
          </a:bodyPr>
          <a:lstStyle>
            <a:lvl1pPr indent="-228600" lvl="0" marL="457200" algn="l">
              <a:lnSpc>
                <a:spcPct val="100000"/>
              </a:lnSpc>
              <a:spcBef>
                <a:spcPts val="0"/>
              </a:spcBef>
              <a:spcAft>
                <a:spcPts val="0"/>
              </a:spcAft>
              <a:buSzPts val="9500"/>
              <a:buNone/>
              <a:defRPr/>
            </a:lvl1pPr>
          </a:lstStyle>
          <a:p/>
        </p:txBody>
      </p:sp>
      <p:sp>
        <p:nvSpPr>
          <p:cNvPr id="49" name="Google Shape;49;p13"/>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4"/>
          <p:cNvSpPr txBox="1"/>
          <p:nvPr>
            <p:ph hasCustomPrompt="1" type="title"/>
          </p:nvPr>
        </p:nvSpPr>
        <p:spPr>
          <a:xfrm>
            <a:off x="1104449" y="9290289"/>
            <a:ext cx="30191100" cy="16491300"/>
          </a:xfrm>
          <a:prstGeom prst="rect">
            <a:avLst/>
          </a:prstGeom>
          <a:noFill/>
          <a:ln>
            <a:noFill/>
          </a:ln>
        </p:spPr>
        <p:txBody>
          <a:bodyPr anchorCtr="0" anchor="b" bIns="485250" lIns="485250" spcFirstLastPara="1" rIns="485250" wrap="square" tIns="485250">
            <a:normAutofit/>
          </a:bodyPr>
          <a:lstStyle>
            <a:lvl1pPr lvl="0" algn="ctr">
              <a:lnSpc>
                <a:spcPct val="100000"/>
              </a:lnSpc>
              <a:spcBef>
                <a:spcPts val="0"/>
              </a:spcBef>
              <a:spcAft>
                <a:spcPts val="0"/>
              </a:spcAft>
              <a:buSzPts val="63700"/>
              <a:buNone/>
              <a:defRPr sz="63700"/>
            </a:lvl1pPr>
            <a:lvl2pPr lvl="1" algn="ctr">
              <a:lnSpc>
                <a:spcPct val="100000"/>
              </a:lnSpc>
              <a:spcBef>
                <a:spcPts val="0"/>
              </a:spcBef>
              <a:spcAft>
                <a:spcPts val="0"/>
              </a:spcAft>
              <a:buSzPts val="63700"/>
              <a:buNone/>
              <a:defRPr sz="63700"/>
            </a:lvl2pPr>
            <a:lvl3pPr lvl="2" algn="ctr">
              <a:lnSpc>
                <a:spcPct val="100000"/>
              </a:lnSpc>
              <a:spcBef>
                <a:spcPts val="0"/>
              </a:spcBef>
              <a:spcAft>
                <a:spcPts val="0"/>
              </a:spcAft>
              <a:buSzPts val="63700"/>
              <a:buNone/>
              <a:defRPr sz="63700"/>
            </a:lvl3pPr>
            <a:lvl4pPr lvl="3" algn="ctr">
              <a:lnSpc>
                <a:spcPct val="100000"/>
              </a:lnSpc>
              <a:spcBef>
                <a:spcPts val="0"/>
              </a:spcBef>
              <a:spcAft>
                <a:spcPts val="0"/>
              </a:spcAft>
              <a:buSzPts val="63700"/>
              <a:buNone/>
              <a:defRPr sz="63700"/>
            </a:lvl4pPr>
            <a:lvl5pPr lvl="4" algn="ctr">
              <a:lnSpc>
                <a:spcPct val="100000"/>
              </a:lnSpc>
              <a:spcBef>
                <a:spcPts val="0"/>
              </a:spcBef>
              <a:spcAft>
                <a:spcPts val="0"/>
              </a:spcAft>
              <a:buSzPts val="63700"/>
              <a:buNone/>
              <a:defRPr sz="63700"/>
            </a:lvl5pPr>
            <a:lvl6pPr lvl="5" algn="ctr">
              <a:lnSpc>
                <a:spcPct val="100000"/>
              </a:lnSpc>
              <a:spcBef>
                <a:spcPts val="0"/>
              </a:spcBef>
              <a:spcAft>
                <a:spcPts val="0"/>
              </a:spcAft>
              <a:buSzPts val="63700"/>
              <a:buNone/>
              <a:defRPr sz="63700"/>
            </a:lvl6pPr>
            <a:lvl7pPr lvl="6" algn="ctr">
              <a:lnSpc>
                <a:spcPct val="100000"/>
              </a:lnSpc>
              <a:spcBef>
                <a:spcPts val="0"/>
              </a:spcBef>
              <a:spcAft>
                <a:spcPts val="0"/>
              </a:spcAft>
              <a:buSzPts val="63700"/>
              <a:buNone/>
              <a:defRPr sz="63700"/>
            </a:lvl7pPr>
            <a:lvl8pPr lvl="7" algn="ctr">
              <a:lnSpc>
                <a:spcPct val="100000"/>
              </a:lnSpc>
              <a:spcBef>
                <a:spcPts val="0"/>
              </a:spcBef>
              <a:spcAft>
                <a:spcPts val="0"/>
              </a:spcAft>
              <a:buSzPts val="63700"/>
              <a:buNone/>
              <a:defRPr sz="63700"/>
            </a:lvl8pPr>
            <a:lvl9pPr lvl="8" algn="ctr">
              <a:lnSpc>
                <a:spcPct val="100000"/>
              </a:lnSpc>
              <a:spcBef>
                <a:spcPts val="0"/>
              </a:spcBef>
              <a:spcAft>
                <a:spcPts val="0"/>
              </a:spcAft>
              <a:buSzPts val="63700"/>
              <a:buNone/>
              <a:defRPr sz="63700"/>
            </a:lvl9pPr>
          </a:lstStyle>
          <a:p>
            <a:r>
              <a:t>xx%</a:t>
            </a:r>
          </a:p>
        </p:txBody>
      </p:sp>
      <p:sp>
        <p:nvSpPr>
          <p:cNvPr id="52" name="Google Shape;52;p14"/>
          <p:cNvSpPr txBox="1"/>
          <p:nvPr>
            <p:ph idx="1" type="body"/>
          </p:nvPr>
        </p:nvSpPr>
        <p:spPr>
          <a:xfrm>
            <a:off x="1104449" y="26475381"/>
            <a:ext cx="30191100" cy="10925700"/>
          </a:xfrm>
          <a:prstGeom prst="rect">
            <a:avLst/>
          </a:prstGeom>
          <a:noFill/>
          <a:ln>
            <a:noFill/>
          </a:ln>
        </p:spPr>
        <p:txBody>
          <a:bodyPr anchorCtr="0" anchor="t" bIns="485250" lIns="485250" spcFirstLastPara="1" rIns="485250" wrap="square" tIns="485250">
            <a:normAutofit/>
          </a:bodyPr>
          <a:lstStyle>
            <a:lvl1pPr indent="-831850" lvl="0" marL="457200" algn="ctr">
              <a:lnSpc>
                <a:spcPct val="115000"/>
              </a:lnSpc>
              <a:spcBef>
                <a:spcPts val="0"/>
              </a:spcBef>
              <a:spcAft>
                <a:spcPts val="0"/>
              </a:spcAft>
              <a:buSzPts val="9500"/>
              <a:buChar char="●"/>
              <a:defRPr/>
            </a:lvl1pPr>
            <a:lvl2pPr indent="-704850" lvl="1" marL="914400" algn="ctr">
              <a:lnSpc>
                <a:spcPct val="115000"/>
              </a:lnSpc>
              <a:spcBef>
                <a:spcPts val="0"/>
              </a:spcBef>
              <a:spcAft>
                <a:spcPts val="0"/>
              </a:spcAft>
              <a:buSzPts val="7500"/>
              <a:buChar char="○"/>
              <a:defRPr/>
            </a:lvl2pPr>
            <a:lvl3pPr indent="-704850" lvl="2" marL="1371600" algn="ctr">
              <a:lnSpc>
                <a:spcPct val="115000"/>
              </a:lnSpc>
              <a:spcBef>
                <a:spcPts val="0"/>
              </a:spcBef>
              <a:spcAft>
                <a:spcPts val="0"/>
              </a:spcAft>
              <a:buSzPts val="7500"/>
              <a:buChar char="■"/>
              <a:defRPr/>
            </a:lvl3pPr>
            <a:lvl4pPr indent="-704850" lvl="3" marL="1828800" algn="ctr">
              <a:lnSpc>
                <a:spcPct val="115000"/>
              </a:lnSpc>
              <a:spcBef>
                <a:spcPts val="0"/>
              </a:spcBef>
              <a:spcAft>
                <a:spcPts val="0"/>
              </a:spcAft>
              <a:buSzPts val="7500"/>
              <a:buChar char="●"/>
              <a:defRPr/>
            </a:lvl4pPr>
            <a:lvl5pPr indent="-704850" lvl="4" marL="2286000" algn="ctr">
              <a:lnSpc>
                <a:spcPct val="115000"/>
              </a:lnSpc>
              <a:spcBef>
                <a:spcPts val="0"/>
              </a:spcBef>
              <a:spcAft>
                <a:spcPts val="0"/>
              </a:spcAft>
              <a:buSzPts val="7500"/>
              <a:buChar char="○"/>
              <a:defRPr/>
            </a:lvl5pPr>
            <a:lvl6pPr indent="-704850" lvl="5" marL="2743200" algn="ctr">
              <a:lnSpc>
                <a:spcPct val="115000"/>
              </a:lnSpc>
              <a:spcBef>
                <a:spcPts val="0"/>
              </a:spcBef>
              <a:spcAft>
                <a:spcPts val="0"/>
              </a:spcAft>
              <a:buSzPts val="7500"/>
              <a:buChar char="■"/>
              <a:defRPr/>
            </a:lvl6pPr>
            <a:lvl7pPr indent="-704850" lvl="6" marL="3200400" algn="ctr">
              <a:lnSpc>
                <a:spcPct val="115000"/>
              </a:lnSpc>
              <a:spcBef>
                <a:spcPts val="0"/>
              </a:spcBef>
              <a:spcAft>
                <a:spcPts val="0"/>
              </a:spcAft>
              <a:buSzPts val="7500"/>
              <a:buChar char="●"/>
              <a:defRPr/>
            </a:lvl7pPr>
            <a:lvl8pPr indent="-704850" lvl="7" marL="3657600" algn="ctr">
              <a:lnSpc>
                <a:spcPct val="115000"/>
              </a:lnSpc>
              <a:spcBef>
                <a:spcPts val="0"/>
              </a:spcBef>
              <a:spcAft>
                <a:spcPts val="0"/>
              </a:spcAft>
              <a:buSzPts val="7500"/>
              <a:buChar char="○"/>
              <a:defRPr/>
            </a:lvl8pPr>
            <a:lvl9pPr indent="-704850" lvl="8" marL="4114800" algn="ctr">
              <a:lnSpc>
                <a:spcPct val="115000"/>
              </a:lnSpc>
              <a:spcBef>
                <a:spcPts val="0"/>
              </a:spcBef>
              <a:spcAft>
                <a:spcPts val="0"/>
              </a:spcAft>
              <a:buSzPts val="7500"/>
              <a:buChar char="■"/>
              <a:defRPr/>
            </a:lvl9pPr>
          </a:lstStyle>
          <a:p/>
        </p:txBody>
      </p:sp>
      <p:sp>
        <p:nvSpPr>
          <p:cNvPr id="53" name="Google Shape;53;p14"/>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5"/>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p:cSld name="Slide de título">
    <p:spTree>
      <p:nvGrpSpPr>
        <p:cNvPr id="56" name="Shape 5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
          <p:cNvSpPr txBox="1"/>
          <p:nvPr>
            <p:ph type="ctrTitle"/>
          </p:nvPr>
        </p:nvSpPr>
        <p:spPr>
          <a:xfrm>
            <a:off x="1104478" y="6253648"/>
            <a:ext cx="30191100" cy="17240100"/>
          </a:xfrm>
          <a:prstGeom prst="rect">
            <a:avLst/>
          </a:prstGeom>
          <a:noFill/>
          <a:ln>
            <a:noFill/>
          </a:ln>
        </p:spPr>
        <p:txBody>
          <a:bodyPr anchorCtr="0" anchor="b" bIns="485250" lIns="485250" spcFirstLastPara="1" rIns="485250" wrap="square" tIns="485250">
            <a:normAutofit/>
          </a:bodyPr>
          <a:lstStyle>
            <a:lvl1pPr lvl="0" algn="ctr">
              <a:lnSpc>
                <a:spcPct val="100000"/>
              </a:lnSpc>
              <a:spcBef>
                <a:spcPts val="0"/>
              </a:spcBef>
              <a:spcAft>
                <a:spcPts val="0"/>
              </a:spcAft>
              <a:buSzPts val="27600"/>
              <a:buNone/>
              <a:defRPr sz="27600"/>
            </a:lvl1pPr>
            <a:lvl2pPr lvl="1" algn="ctr">
              <a:lnSpc>
                <a:spcPct val="100000"/>
              </a:lnSpc>
              <a:spcBef>
                <a:spcPts val="0"/>
              </a:spcBef>
              <a:spcAft>
                <a:spcPts val="0"/>
              </a:spcAft>
              <a:buSzPts val="27600"/>
              <a:buNone/>
              <a:defRPr sz="27600"/>
            </a:lvl2pPr>
            <a:lvl3pPr lvl="2" algn="ctr">
              <a:lnSpc>
                <a:spcPct val="100000"/>
              </a:lnSpc>
              <a:spcBef>
                <a:spcPts val="0"/>
              </a:spcBef>
              <a:spcAft>
                <a:spcPts val="0"/>
              </a:spcAft>
              <a:buSzPts val="27600"/>
              <a:buNone/>
              <a:defRPr sz="27600"/>
            </a:lvl3pPr>
            <a:lvl4pPr lvl="3" algn="ctr">
              <a:lnSpc>
                <a:spcPct val="100000"/>
              </a:lnSpc>
              <a:spcBef>
                <a:spcPts val="0"/>
              </a:spcBef>
              <a:spcAft>
                <a:spcPts val="0"/>
              </a:spcAft>
              <a:buSzPts val="27600"/>
              <a:buNone/>
              <a:defRPr sz="27600"/>
            </a:lvl4pPr>
            <a:lvl5pPr lvl="4" algn="ctr">
              <a:lnSpc>
                <a:spcPct val="100000"/>
              </a:lnSpc>
              <a:spcBef>
                <a:spcPts val="0"/>
              </a:spcBef>
              <a:spcAft>
                <a:spcPts val="0"/>
              </a:spcAft>
              <a:buSzPts val="27600"/>
              <a:buNone/>
              <a:defRPr sz="27600"/>
            </a:lvl5pPr>
            <a:lvl6pPr lvl="5" algn="ctr">
              <a:lnSpc>
                <a:spcPct val="100000"/>
              </a:lnSpc>
              <a:spcBef>
                <a:spcPts val="0"/>
              </a:spcBef>
              <a:spcAft>
                <a:spcPts val="0"/>
              </a:spcAft>
              <a:buSzPts val="27600"/>
              <a:buNone/>
              <a:defRPr sz="27600"/>
            </a:lvl6pPr>
            <a:lvl7pPr lvl="6" algn="ctr">
              <a:lnSpc>
                <a:spcPct val="100000"/>
              </a:lnSpc>
              <a:spcBef>
                <a:spcPts val="0"/>
              </a:spcBef>
              <a:spcAft>
                <a:spcPts val="0"/>
              </a:spcAft>
              <a:buSzPts val="27600"/>
              <a:buNone/>
              <a:defRPr sz="27600"/>
            </a:lvl7pPr>
            <a:lvl8pPr lvl="7" algn="ctr">
              <a:lnSpc>
                <a:spcPct val="100000"/>
              </a:lnSpc>
              <a:spcBef>
                <a:spcPts val="0"/>
              </a:spcBef>
              <a:spcAft>
                <a:spcPts val="0"/>
              </a:spcAft>
              <a:buSzPts val="27600"/>
              <a:buNone/>
              <a:defRPr sz="27600"/>
            </a:lvl8pPr>
            <a:lvl9pPr lvl="8" algn="ctr">
              <a:lnSpc>
                <a:spcPct val="100000"/>
              </a:lnSpc>
              <a:spcBef>
                <a:spcPts val="0"/>
              </a:spcBef>
              <a:spcAft>
                <a:spcPts val="0"/>
              </a:spcAft>
              <a:buSzPts val="27600"/>
              <a:buNone/>
              <a:defRPr sz="27600"/>
            </a:lvl9pPr>
          </a:lstStyle>
          <a:p/>
        </p:txBody>
      </p:sp>
      <p:sp>
        <p:nvSpPr>
          <p:cNvPr id="17" name="Google Shape;17;p5"/>
          <p:cNvSpPr txBox="1"/>
          <p:nvPr>
            <p:ph idx="1" type="subTitle"/>
          </p:nvPr>
        </p:nvSpPr>
        <p:spPr>
          <a:xfrm>
            <a:off x="1104449" y="23803675"/>
            <a:ext cx="30191100" cy="6657300"/>
          </a:xfrm>
          <a:prstGeom prst="rect">
            <a:avLst/>
          </a:prstGeom>
          <a:noFill/>
          <a:ln>
            <a:noFill/>
          </a:ln>
        </p:spPr>
        <p:txBody>
          <a:bodyPr anchorCtr="0" anchor="t" bIns="485250" lIns="485250" spcFirstLastPara="1" rIns="485250" wrap="square" tIns="485250">
            <a:normAutofit/>
          </a:bodyPr>
          <a:lstStyle>
            <a:lvl1pPr lvl="0" algn="ctr">
              <a:lnSpc>
                <a:spcPct val="100000"/>
              </a:lnSpc>
              <a:spcBef>
                <a:spcPts val="0"/>
              </a:spcBef>
              <a:spcAft>
                <a:spcPts val="0"/>
              </a:spcAft>
              <a:buSzPts val="14900"/>
              <a:buNone/>
              <a:defRPr sz="14900"/>
            </a:lvl1pPr>
            <a:lvl2pPr lvl="1" algn="ctr">
              <a:lnSpc>
                <a:spcPct val="100000"/>
              </a:lnSpc>
              <a:spcBef>
                <a:spcPts val="0"/>
              </a:spcBef>
              <a:spcAft>
                <a:spcPts val="0"/>
              </a:spcAft>
              <a:buSzPts val="14900"/>
              <a:buNone/>
              <a:defRPr sz="14900"/>
            </a:lvl2pPr>
            <a:lvl3pPr lvl="2" algn="ctr">
              <a:lnSpc>
                <a:spcPct val="100000"/>
              </a:lnSpc>
              <a:spcBef>
                <a:spcPts val="0"/>
              </a:spcBef>
              <a:spcAft>
                <a:spcPts val="0"/>
              </a:spcAft>
              <a:buSzPts val="14900"/>
              <a:buNone/>
              <a:defRPr sz="14900"/>
            </a:lvl3pPr>
            <a:lvl4pPr lvl="3" algn="ctr">
              <a:lnSpc>
                <a:spcPct val="100000"/>
              </a:lnSpc>
              <a:spcBef>
                <a:spcPts val="0"/>
              </a:spcBef>
              <a:spcAft>
                <a:spcPts val="0"/>
              </a:spcAft>
              <a:buSzPts val="14900"/>
              <a:buNone/>
              <a:defRPr sz="14900"/>
            </a:lvl4pPr>
            <a:lvl5pPr lvl="4" algn="ctr">
              <a:lnSpc>
                <a:spcPct val="100000"/>
              </a:lnSpc>
              <a:spcBef>
                <a:spcPts val="0"/>
              </a:spcBef>
              <a:spcAft>
                <a:spcPts val="0"/>
              </a:spcAft>
              <a:buSzPts val="14900"/>
              <a:buNone/>
              <a:defRPr sz="14900"/>
            </a:lvl5pPr>
            <a:lvl6pPr lvl="5" algn="ctr">
              <a:lnSpc>
                <a:spcPct val="100000"/>
              </a:lnSpc>
              <a:spcBef>
                <a:spcPts val="0"/>
              </a:spcBef>
              <a:spcAft>
                <a:spcPts val="0"/>
              </a:spcAft>
              <a:buSzPts val="14900"/>
              <a:buNone/>
              <a:defRPr sz="14900"/>
            </a:lvl6pPr>
            <a:lvl7pPr lvl="6" algn="ctr">
              <a:lnSpc>
                <a:spcPct val="100000"/>
              </a:lnSpc>
              <a:spcBef>
                <a:spcPts val="0"/>
              </a:spcBef>
              <a:spcAft>
                <a:spcPts val="0"/>
              </a:spcAft>
              <a:buSzPts val="14900"/>
              <a:buNone/>
              <a:defRPr sz="14900"/>
            </a:lvl7pPr>
            <a:lvl8pPr lvl="7" algn="ctr">
              <a:lnSpc>
                <a:spcPct val="100000"/>
              </a:lnSpc>
              <a:spcBef>
                <a:spcPts val="0"/>
              </a:spcBef>
              <a:spcAft>
                <a:spcPts val="0"/>
              </a:spcAft>
              <a:buSzPts val="14900"/>
              <a:buNone/>
              <a:defRPr sz="14900"/>
            </a:lvl8pPr>
            <a:lvl9pPr lvl="8" algn="ctr">
              <a:lnSpc>
                <a:spcPct val="100000"/>
              </a:lnSpc>
              <a:spcBef>
                <a:spcPts val="0"/>
              </a:spcBef>
              <a:spcAft>
                <a:spcPts val="0"/>
              </a:spcAft>
              <a:buSzPts val="14900"/>
              <a:buNone/>
              <a:defRPr sz="14900"/>
            </a:lvl9pPr>
          </a:lstStyle>
          <a:p/>
        </p:txBody>
      </p:sp>
      <p:sp>
        <p:nvSpPr>
          <p:cNvPr id="18" name="Google Shape;18;p5"/>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6"/>
          <p:cNvSpPr txBox="1"/>
          <p:nvPr>
            <p:ph type="title"/>
          </p:nvPr>
        </p:nvSpPr>
        <p:spPr>
          <a:xfrm>
            <a:off x="1104449" y="18064882"/>
            <a:ext cx="30191100" cy="7070100"/>
          </a:xfrm>
          <a:prstGeom prst="rect">
            <a:avLst/>
          </a:prstGeom>
          <a:noFill/>
          <a:ln>
            <a:noFill/>
          </a:ln>
        </p:spPr>
        <p:txBody>
          <a:bodyPr anchorCtr="0" anchor="ctr" bIns="485250" lIns="485250" spcFirstLastPara="1" rIns="485250" wrap="square" tIns="485250">
            <a:normAutofit/>
          </a:bodyPr>
          <a:lstStyle>
            <a:lvl1pPr lvl="0" algn="ctr">
              <a:lnSpc>
                <a:spcPct val="100000"/>
              </a:lnSpc>
              <a:spcBef>
                <a:spcPts val="0"/>
              </a:spcBef>
              <a:spcAft>
                <a:spcPts val="0"/>
              </a:spcAft>
              <a:buSzPts val="19100"/>
              <a:buNone/>
              <a:defRPr sz="19100"/>
            </a:lvl1pPr>
            <a:lvl2pPr lvl="1" algn="ctr">
              <a:lnSpc>
                <a:spcPct val="100000"/>
              </a:lnSpc>
              <a:spcBef>
                <a:spcPts val="0"/>
              </a:spcBef>
              <a:spcAft>
                <a:spcPts val="0"/>
              </a:spcAft>
              <a:buSzPts val="19100"/>
              <a:buNone/>
              <a:defRPr sz="19100"/>
            </a:lvl2pPr>
            <a:lvl3pPr lvl="2" algn="ctr">
              <a:lnSpc>
                <a:spcPct val="100000"/>
              </a:lnSpc>
              <a:spcBef>
                <a:spcPts val="0"/>
              </a:spcBef>
              <a:spcAft>
                <a:spcPts val="0"/>
              </a:spcAft>
              <a:buSzPts val="19100"/>
              <a:buNone/>
              <a:defRPr sz="19100"/>
            </a:lvl3pPr>
            <a:lvl4pPr lvl="3" algn="ctr">
              <a:lnSpc>
                <a:spcPct val="100000"/>
              </a:lnSpc>
              <a:spcBef>
                <a:spcPts val="0"/>
              </a:spcBef>
              <a:spcAft>
                <a:spcPts val="0"/>
              </a:spcAft>
              <a:buSzPts val="19100"/>
              <a:buNone/>
              <a:defRPr sz="19100"/>
            </a:lvl4pPr>
            <a:lvl5pPr lvl="4" algn="ctr">
              <a:lnSpc>
                <a:spcPct val="100000"/>
              </a:lnSpc>
              <a:spcBef>
                <a:spcPts val="0"/>
              </a:spcBef>
              <a:spcAft>
                <a:spcPts val="0"/>
              </a:spcAft>
              <a:buSzPts val="19100"/>
              <a:buNone/>
              <a:defRPr sz="19100"/>
            </a:lvl5pPr>
            <a:lvl6pPr lvl="5" algn="ctr">
              <a:lnSpc>
                <a:spcPct val="100000"/>
              </a:lnSpc>
              <a:spcBef>
                <a:spcPts val="0"/>
              </a:spcBef>
              <a:spcAft>
                <a:spcPts val="0"/>
              </a:spcAft>
              <a:buSzPts val="19100"/>
              <a:buNone/>
              <a:defRPr sz="19100"/>
            </a:lvl6pPr>
            <a:lvl7pPr lvl="6" algn="ctr">
              <a:lnSpc>
                <a:spcPct val="100000"/>
              </a:lnSpc>
              <a:spcBef>
                <a:spcPts val="0"/>
              </a:spcBef>
              <a:spcAft>
                <a:spcPts val="0"/>
              </a:spcAft>
              <a:buSzPts val="19100"/>
              <a:buNone/>
              <a:defRPr sz="19100"/>
            </a:lvl7pPr>
            <a:lvl8pPr lvl="7" algn="ctr">
              <a:lnSpc>
                <a:spcPct val="100000"/>
              </a:lnSpc>
              <a:spcBef>
                <a:spcPts val="0"/>
              </a:spcBef>
              <a:spcAft>
                <a:spcPts val="0"/>
              </a:spcAft>
              <a:buSzPts val="19100"/>
              <a:buNone/>
              <a:defRPr sz="19100"/>
            </a:lvl8pPr>
            <a:lvl9pPr lvl="8" algn="ctr">
              <a:lnSpc>
                <a:spcPct val="100000"/>
              </a:lnSpc>
              <a:spcBef>
                <a:spcPts val="0"/>
              </a:spcBef>
              <a:spcAft>
                <a:spcPts val="0"/>
              </a:spcAft>
              <a:buSzPts val="19100"/>
              <a:buNone/>
              <a:defRPr sz="19100"/>
            </a:lvl9pPr>
          </a:lstStyle>
          <a:p/>
        </p:txBody>
      </p:sp>
      <p:sp>
        <p:nvSpPr>
          <p:cNvPr id="21" name="Google Shape;21;p6"/>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7"/>
          <p:cNvSpPr txBox="1"/>
          <p:nvPr>
            <p:ph type="title"/>
          </p:nvPr>
        </p:nvSpPr>
        <p:spPr>
          <a:xfrm>
            <a:off x="1104449" y="3737743"/>
            <a:ext cx="30191100" cy="4810500"/>
          </a:xfrm>
          <a:prstGeom prst="rect">
            <a:avLst/>
          </a:prstGeom>
          <a:noFill/>
          <a:ln>
            <a:noFill/>
          </a:ln>
        </p:spPr>
        <p:txBody>
          <a:bodyPr anchorCtr="0" anchor="t" bIns="485250" lIns="485250" spcFirstLastPara="1" rIns="485250" wrap="square" tIns="485250">
            <a:normAutofit/>
          </a:bodyPr>
          <a:lstStyle>
            <a:lvl1pPr lvl="0" algn="l">
              <a:lnSpc>
                <a:spcPct val="100000"/>
              </a:lnSpc>
              <a:spcBef>
                <a:spcPts val="0"/>
              </a:spcBef>
              <a:spcAft>
                <a:spcPts val="0"/>
              </a:spcAft>
              <a:buSzPts val="14900"/>
              <a:buNone/>
              <a:defRPr/>
            </a:lvl1pPr>
            <a:lvl2pPr lvl="1" algn="l">
              <a:lnSpc>
                <a:spcPct val="100000"/>
              </a:lnSpc>
              <a:spcBef>
                <a:spcPts val="0"/>
              </a:spcBef>
              <a:spcAft>
                <a:spcPts val="0"/>
              </a:spcAft>
              <a:buSzPts val="14900"/>
              <a:buNone/>
              <a:defRPr/>
            </a:lvl2pPr>
            <a:lvl3pPr lvl="2" algn="l">
              <a:lnSpc>
                <a:spcPct val="100000"/>
              </a:lnSpc>
              <a:spcBef>
                <a:spcPts val="0"/>
              </a:spcBef>
              <a:spcAft>
                <a:spcPts val="0"/>
              </a:spcAft>
              <a:buSzPts val="14900"/>
              <a:buNone/>
              <a:defRPr/>
            </a:lvl3pPr>
            <a:lvl4pPr lvl="3" algn="l">
              <a:lnSpc>
                <a:spcPct val="100000"/>
              </a:lnSpc>
              <a:spcBef>
                <a:spcPts val="0"/>
              </a:spcBef>
              <a:spcAft>
                <a:spcPts val="0"/>
              </a:spcAft>
              <a:buSzPts val="14900"/>
              <a:buNone/>
              <a:defRPr/>
            </a:lvl4pPr>
            <a:lvl5pPr lvl="4" algn="l">
              <a:lnSpc>
                <a:spcPct val="100000"/>
              </a:lnSpc>
              <a:spcBef>
                <a:spcPts val="0"/>
              </a:spcBef>
              <a:spcAft>
                <a:spcPts val="0"/>
              </a:spcAft>
              <a:buSzPts val="14900"/>
              <a:buNone/>
              <a:defRPr/>
            </a:lvl5pPr>
            <a:lvl6pPr lvl="5" algn="l">
              <a:lnSpc>
                <a:spcPct val="100000"/>
              </a:lnSpc>
              <a:spcBef>
                <a:spcPts val="0"/>
              </a:spcBef>
              <a:spcAft>
                <a:spcPts val="0"/>
              </a:spcAft>
              <a:buSzPts val="14900"/>
              <a:buNone/>
              <a:defRPr/>
            </a:lvl6pPr>
            <a:lvl7pPr lvl="6" algn="l">
              <a:lnSpc>
                <a:spcPct val="100000"/>
              </a:lnSpc>
              <a:spcBef>
                <a:spcPts val="0"/>
              </a:spcBef>
              <a:spcAft>
                <a:spcPts val="0"/>
              </a:spcAft>
              <a:buSzPts val="14900"/>
              <a:buNone/>
              <a:defRPr/>
            </a:lvl7pPr>
            <a:lvl8pPr lvl="7" algn="l">
              <a:lnSpc>
                <a:spcPct val="100000"/>
              </a:lnSpc>
              <a:spcBef>
                <a:spcPts val="0"/>
              </a:spcBef>
              <a:spcAft>
                <a:spcPts val="0"/>
              </a:spcAft>
              <a:buSzPts val="14900"/>
              <a:buNone/>
              <a:defRPr/>
            </a:lvl8pPr>
            <a:lvl9pPr lvl="8" algn="l">
              <a:lnSpc>
                <a:spcPct val="100000"/>
              </a:lnSpc>
              <a:spcBef>
                <a:spcPts val="0"/>
              </a:spcBef>
              <a:spcAft>
                <a:spcPts val="0"/>
              </a:spcAft>
              <a:buSzPts val="14900"/>
              <a:buNone/>
              <a:defRPr/>
            </a:lvl9pPr>
          </a:lstStyle>
          <a:p/>
        </p:txBody>
      </p:sp>
      <p:sp>
        <p:nvSpPr>
          <p:cNvPr id="24" name="Google Shape;24;p7"/>
          <p:cNvSpPr txBox="1"/>
          <p:nvPr>
            <p:ph idx="1" type="body"/>
          </p:nvPr>
        </p:nvSpPr>
        <p:spPr>
          <a:xfrm>
            <a:off x="1104449" y="9679580"/>
            <a:ext cx="30191100" cy="28694100"/>
          </a:xfrm>
          <a:prstGeom prst="rect">
            <a:avLst/>
          </a:prstGeom>
          <a:noFill/>
          <a:ln>
            <a:noFill/>
          </a:ln>
        </p:spPr>
        <p:txBody>
          <a:bodyPr anchorCtr="0" anchor="t" bIns="485250" lIns="485250" spcFirstLastPara="1" rIns="485250" wrap="square" tIns="485250">
            <a:normAutofit/>
          </a:bodyPr>
          <a:lstStyle>
            <a:lvl1pPr indent="-831850" lvl="0" marL="457200" algn="l">
              <a:lnSpc>
                <a:spcPct val="115000"/>
              </a:lnSpc>
              <a:spcBef>
                <a:spcPts val="0"/>
              </a:spcBef>
              <a:spcAft>
                <a:spcPts val="0"/>
              </a:spcAft>
              <a:buSzPts val="9500"/>
              <a:buChar char="●"/>
              <a:defRPr/>
            </a:lvl1pPr>
            <a:lvl2pPr indent="-704850" lvl="1" marL="914400" algn="l">
              <a:lnSpc>
                <a:spcPct val="115000"/>
              </a:lnSpc>
              <a:spcBef>
                <a:spcPts val="0"/>
              </a:spcBef>
              <a:spcAft>
                <a:spcPts val="0"/>
              </a:spcAft>
              <a:buSzPts val="7500"/>
              <a:buChar char="○"/>
              <a:defRPr/>
            </a:lvl2pPr>
            <a:lvl3pPr indent="-704850" lvl="2" marL="1371600" algn="l">
              <a:lnSpc>
                <a:spcPct val="115000"/>
              </a:lnSpc>
              <a:spcBef>
                <a:spcPts val="0"/>
              </a:spcBef>
              <a:spcAft>
                <a:spcPts val="0"/>
              </a:spcAft>
              <a:buSzPts val="7500"/>
              <a:buChar char="■"/>
              <a:defRPr/>
            </a:lvl3pPr>
            <a:lvl4pPr indent="-704850" lvl="3" marL="1828800" algn="l">
              <a:lnSpc>
                <a:spcPct val="115000"/>
              </a:lnSpc>
              <a:spcBef>
                <a:spcPts val="0"/>
              </a:spcBef>
              <a:spcAft>
                <a:spcPts val="0"/>
              </a:spcAft>
              <a:buSzPts val="7500"/>
              <a:buChar char="●"/>
              <a:defRPr/>
            </a:lvl4pPr>
            <a:lvl5pPr indent="-704850" lvl="4" marL="2286000" algn="l">
              <a:lnSpc>
                <a:spcPct val="115000"/>
              </a:lnSpc>
              <a:spcBef>
                <a:spcPts val="0"/>
              </a:spcBef>
              <a:spcAft>
                <a:spcPts val="0"/>
              </a:spcAft>
              <a:buSzPts val="7500"/>
              <a:buChar char="○"/>
              <a:defRPr/>
            </a:lvl5pPr>
            <a:lvl6pPr indent="-704850" lvl="5" marL="2743200" algn="l">
              <a:lnSpc>
                <a:spcPct val="115000"/>
              </a:lnSpc>
              <a:spcBef>
                <a:spcPts val="0"/>
              </a:spcBef>
              <a:spcAft>
                <a:spcPts val="0"/>
              </a:spcAft>
              <a:buSzPts val="7500"/>
              <a:buChar char="■"/>
              <a:defRPr/>
            </a:lvl6pPr>
            <a:lvl7pPr indent="-704850" lvl="6" marL="3200400" algn="l">
              <a:lnSpc>
                <a:spcPct val="115000"/>
              </a:lnSpc>
              <a:spcBef>
                <a:spcPts val="0"/>
              </a:spcBef>
              <a:spcAft>
                <a:spcPts val="0"/>
              </a:spcAft>
              <a:buSzPts val="7500"/>
              <a:buChar char="●"/>
              <a:defRPr/>
            </a:lvl7pPr>
            <a:lvl8pPr indent="-704850" lvl="7" marL="3657600" algn="l">
              <a:lnSpc>
                <a:spcPct val="115000"/>
              </a:lnSpc>
              <a:spcBef>
                <a:spcPts val="0"/>
              </a:spcBef>
              <a:spcAft>
                <a:spcPts val="0"/>
              </a:spcAft>
              <a:buSzPts val="7500"/>
              <a:buChar char="○"/>
              <a:defRPr/>
            </a:lvl8pPr>
            <a:lvl9pPr indent="-704850" lvl="8" marL="4114800" algn="l">
              <a:lnSpc>
                <a:spcPct val="115000"/>
              </a:lnSpc>
              <a:spcBef>
                <a:spcPts val="0"/>
              </a:spcBef>
              <a:spcAft>
                <a:spcPts val="0"/>
              </a:spcAft>
              <a:buSzPts val="7500"/>
              <a:buChar char="■"/>
              <a:defRPr/>
            </a:lvl9pPr>
          </a:lstStyle>
          <a:p/>
        </p:txBody>
      </p:sp>
      <p:sp>
        <p:nvSpPr>
          <p:cNvPr id="25" name="Google Shape;25;p7"/>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8"/>
          <p:cNvSpPr txBox="1"/>
          <p:nvPr>
            <p:ph type="title"/>
          </p:nvPr>
        </p:nvSpPr>
        <p:spPr>
          <a:xfrm>
            <a:off x="1104449" y="3737743"/>
            <a:ext cx="30191100" cy="4810500"/>
          </a:xfrm>
          <a:prstGeom prst="rect">
            <a:avLst/>
          </a:prstGeom>
          <a:noFill/>
          <a:ln>
            <a:noFill/>
          </a:ln>
        </p:spPr>
        <p:txBody>
          <a:bodyPr anchorCtr="0" anchor="t" bIns="485250" lIns="485250" spcFirstLastPara="1" rIns="485250" wrap="square" tIns="485250">
            <a:normAutofit/>
          </a:bodyPr>
          <a:lstStyle>
            <a:lvl1pPr lvl="0" algn="l">
              <a:lnSpc>
                <a:spcPct val="100000"/>
              </a:lnSpc>
              <a:spcBef>
                <a:spcPts val="0"/>
              </a:spcBef>
              <a:spcAft>
                <a:spcPts val="0"/>
              </a:spcAft>
              <a:buSzPts val="14900"/>
              <a:buNone/>
              <a:defRPr/>
            </a:lvl1pPr>
            <a:lvl2pPr lvl="1" algn="l">
              <a:lnSpc>
                <a:spcPct val="100000"/>
              </a:lnSpc>
              <a:spcBef>
                <a:spcPts val="0"/>
              </a:spcBef>
              <a:spcAft>
                <a:spcPts val="0"/>
              </a:spcAft>
              <a:buSzPts val="14900"/>
              <a:buNone/>
              <a:defRPr/>
            </a:lvl2pPr>
            <a:lvl3pPr lvl="2" algn="l">
              <a:lnSpc>
                <a:spcPct val="100000"/>
              </a:lnSpc>
              <a:spcBef>
                <a:spcPts val="0"/>
              </a:spcBef>
              <a:spcAft>
                <a:spcPts val="0"/>
              </a:spcAft>
              <a:buSzPts val="14900"/>
              <a:buNone/>
              <a:defRPr/>
            </a:lvl3pPr>
            <a:lvl4pPr lvl="3" algn="l">
              <a:lnSpc>
                <a:spcPct val="100000"/>
              </a:lnSpc>
              <a:spcBef>
                <a:spcPts val="0"/>
              </a:spcBef>
              <a:spcAft>
                <a:spcPts val="0"/>
              </a:spcAft>
              <a:buSzPts val="14900"/>
              <a:buNone/>
              <a:defRPr/>
            </a:lvl4pPr>
            <a:lvl5pPr lvl="4" algn="l">
              <a:lnSpc>
                <a:spcPct val="100000"/>
              </a:lnSpc>
              <a:spcBef>
                <a:spcPts val="0"/>
              </a:spcBef>
              <a:spcAft>
                <a:spcPts val="0"/>
              </a:spcAft>
              <a:buSzPts val="14900"/>
              <a:buNone/>
              <a:defRPr/>
            </a:lvl5pPr>
            <a:lvl6pPr lvl="5" algn="l">
              <a:lnSpc>
                <a:spcPct val="100000"/>
              </a:lnSpc>
              <a:spcBef>
                <a:spcPts val="0"/>
              </a:spcBef>
              <a:spcAft>
                <a:spcPts val="0"/>
              </a:spcAft>
              <a:buSzPts val="14900"/>
              <a:buNone/>
              <a:defRPr/>
            </a:lvl6pPr>
            <a:lvl7pPr lvl="6" algn="l">
              <a:lnSpc>
                <a:spcPct val="100000"/>
              </a:lnSpc>
              <a:spcBef>
                <a:spcPts val="0"/>
              </a:spcBef>
              <a:spcAft>
                <a:spcPts val="0"/>
              </a:spcAft>
              <a:buSzPts val="14900"/>
              <a:buNone/>
              <a:defRPr/>
            </a:lvl7pPr>
            <a:lvl8pPr lvl="7" algn="l">
              <a:lnSpc>
                <a:spcPct val="100000"/>
              </a:lnSpc>
              <a:spcBef>
                <a:spcPts val="0"/>
              </a:spcBef>
              <a:spcAft>
                <a:spcPts val="0"/>
              </a:spcAft>
              <a:buSzPts val="14900"/>
              <a:buNone/>
              <a:defRPr/>
            </a:lvl8pPr>
            <a:lvl9pPr lvl="8" algn="l">
              <a:lnSpc>
                <a:spcPct val="100000"/>
              </a:lnSpc>
              <a:spcBef>
                <a:spcPts val="0"/>
              </a:spcBef>
              <a:spcAft>
                <a:spcPts val="0"/>
              </a:spcAft>
              <a:buSzPts val="14900"/>
              <a:buNone/>
              <a:defRPr/>
            </a:lvl9pPr>
          </a:lstStyle>
          <a:p/>
        </p:txBody>
      </p:sp>
      <p:sp>
        <p:nvSpPr>
          <p:cNvPr id="28" name="Google Shape;28;p8"/>
          <p:cNvSpPr txBox="1"/>
          <p:nvPr>
            <p:ph idx="1" type="body"/>
          </p:nvPr>
        </p:nvSpPr>
        <p:spPr>
          <a:xfrm>
            <a:off x="1104449" y="9679580"/>
            <a:ext cx="14172900" cy="28694100"/>
          </a:xfrm>
          <a:prstGeom prst="rect">
            <a:avLst/>
          </a:prstGeom>
          <a:noFill/>
          <a:ln>
            <a:noFill/>
          </a:ln>
        </p:spPr>
        <p:txBody>
          <a:bodyPr anchorCtr="0" anchor="t" bIns="485250" lIns="485250" spcFirstLastPara="1" rIns="485250" wrap="square" tIns="485250">
            <a:normAutofit/>
          </a:bodyPr>
          <a:lstStyle>
            <a:lvl1pPr indent="-704850" lvl="0" marL="457200" algn="l">
              <a:lnSpc>
                <a:spcPct val="115000"/>
              </a:lnSpc>
              <a:spcBef>
                <a:spcPts val="0"/>
              </a:spcBef>
              <a:spcAft>
                <a:spcPts val="0"/>
              </a:spcAft>
              <a:buSzPts val="7500"/>
              <a:buChar char="●"/>
              <a:defRPr sz="7500"/>
            </a:lvl1pPr>
            <a:lvl2pPr indent="-635000" lvl="1" marL="914400" algn="l">
              <a:lnSpc>
                <a:spcPct val="115000"/>
              </a:lnSpc>
              <a:spcBef>
                <a:spcPts val="0"/>
              </a:spcBef>
              <a:spcAft>
                <a:spcPts val="0"/>
              </a:spcAft>
              <a:buSzPts val="6400"/>
              <a:buChar char="○"/>
              <a:defRPr sz="6400"/>
            </a:lvl2pPr>
            <a:lvl3pPr indent="-635000" lvl="2" marL="1371600" algn="l">
              <a:lnSpc>
                <a:spcPct val="115000"/>
              </a:lnSpc>
              <a:spcBef>
                <a:spcPts val="0"/>
              </a:spcBef>
              <a:spcAft>
                <a:spcPts val="0"/>
              </a:spcAft>
              <a:buSzPts val="6400"/>
              <a:buChar char="■"/>
              <a:defRPr sz="6400"/>
            </a:lvl3pPr>
            <a:lvl4pPr indent="-635000" lvl="3" marL="1828800" algn="l">
              <a:lnSpc>
                <a:spcPct val="115000"/>
              </a:lnSpc>
              <a:spcBef>
                <a:spcPts val="0"/>
              </a:spcBef>
              <a:spcAft>
                <a:spcPts val="0"/>
              </a:spcAft>
              <a:buSzPts val="6400"/>
              <a:buChar char="●"/>
              <a:defRPr sz="6400"/>
            </a:lvl4pPr>
            <a:lvl5pPr indent="-635000" lvl="4" marL="2286000" algn="l">
              <a:lnSpc>
                <a:spcPct val="115000"/>
              </a:lnSpc>
              <a:spcBef>
                <a:spcPts val="0"/>
              </a:spcBef>
              <a:spcAft>
                <a:spcPts val="0"/>
              </a:spcAft>
              <a:buSzPts val="6400"/>
              <a:buChar char="○"/>
              <a:defRPr sz="6400"/>
            </a:lvl5pPr>
            <a:lvl6pPr indent="-635000" lvl="5" marL="2743200" algn="l">
              <a:lnSpc>
                <a:spcPct val="115000"/>
              </a:lnSpc>
              <a:spcBef>
                <a:spcPts val="0"/>
              </a:spcBef>
              <a:spcAft>
                <a:spcPts val="0"/>
              </a:spcAft>
              <a:buSzPts val="6400"/>
              <a:buChar char="■"/>
              <a:defRPr sz="6400"/>
            </a:lvl6pPr>
            <a:lvl7pPr indent="-635000" lvl="6" marL="3200400" algn="l">
              <a:lnSpc>
                <a:spcPct val="115000"/>
              </a:lnSpc>
              <a:spcBef>
                <a:spcPts val="0"/>
              </a:spcBef>
              <a:spcAft>
                <a:spcPts val="0"/>
              </a:spcAft>
              <a:buSzPts val="6400"/>
              <a:buChar char="●"/>
              <a:defRPr sz="6400"/>
            </a:lvl7pPr>
            <a:lvl8pPr indent="-635000" lvl="7" marL="3657600" algn="l">
              <a:lnSpc>
                <a:spcPct val="115000"/>
              </a:lnSpc>
              <a:spcBef>
                <a:spcPts val="0"/>
              </a:spcBef>
              <a:spcAft>
                <a:spcPts val="0"/>
              </a:spcAft>
              <a:buSzPts val="6400"/>
              <a:buChar char="○"/>
              <a:defRPr sz="6400"/>
            </a:lvl8pPr>
            <a:lvl9pPr indent="-635000" lvl="8" marL="4114800" algn="l">
              <a:lnSpc>
                <a:spcPct val="115000"/>
              </a:lnSpc>
              <a:spcBef>
                <a:spcPts val="0"/>
              </a:spcBef>
              <a:spcAft>
                <a:spcPts val="0"/>
              </a:spcAft>
              <a:buSzPts val="6400"/>
              <a:buChar char="■"/>
              <a:defRPr sz="6400"/>
            </a:lvl9pPr>
          </a:lstStyle>
          <a:p/>
        </p:txBody>
      </p:sp>
      <p:sp>
        <p:nvSpPr>
          <p:cNvPr id="29" name="Google Shape;29;p8"/>
          <p:cNvSpPr txBox="1"/>
          <p:nvPr>
            <p:ph idx="2" type="body"/>
          </p:nvPr>
        </p:nvSpPr>
        <p:spPr>
          <a:xfrm>
            <a:off x="17122677" y="9679580"/>
            <a:ext cx="14172900" cy="28694100"/>
          </a:xfrm>
          <a:prstGeom prst="rect">
            <a:avLst/>
          </a:prstGeom>
          <a:noFill/>
          <a:ln>
            <a:noFill/>
          </a:ln>
        </p:spPr>
        <p:txBody>
          <a:bodyPr anchorCtr="0" anchor="t" bIns="485250" lIns="485250" spcFirstLastPara="1" rIns="485250" wrap="square" tIns="485250">
            <a:normAutofit/>
          </a:bodyPr>
          <a:lstStyle>
            <a:lvl1pPr indent="-704850" lvl="0" marL="457200" algn="l">
              <a:lnSpc>
                <a:spcPct val="115000"/>
              </a:lnSpc>
              <a:spcBef>
                <a:spcPts val="0"/>
              </a:spcBef>
              <a:spcAft>
                <a:spcPts val="0"/>
              </a:spcAft>
              <a:buSzPts val="7500"/>
              <a:buChar char="●"/>
              <a:defRPr sz="7500"/>
            </a:lvl1pPr>
            <a:lvl2pPr indent="-635000" lvl="1" marL="914400" algn="l">
              <a:lnSpc>
                <a:spcPct val="115000"/>
              </a:lnSpc>
              <a:spcBef>
                <a:spcPts val="0"/>
              </a:spcBef>
              <a:spcAft>
                <a:spcPts val="0"/>
              </a:spcAft>
              <a:buSzPts val="6400"/>
              <a:buChar char="○"/>
              <a:defRPr sz="6400"/>
            </a:lvl2pPr>
            <a:lvl3pPr indent="-635000" lvl="2" marL="1371600" algn="l">
              <a:lnSpc>
                <a:spcPct val="115000"/>
              </a:lnSpc>
              <a:spcBef>
                <a:spcPts val="0"/>
              </a:spcBef>
              <a:spcAft>
                <a:spcPts val="0"/>
              </a:spcAft>
              <a:buSzPts val="6400"/>
              <a:buChar char="■"/>
              <a:defRPr sz="6400"/>
            </a:lvl3pPr>
            <a:lvl4pPr indent="-635000" lvl="3" marL="1828800" algn="l">
              <a:lnSpc>
                <a:spcPct val="115000"/>
              </a:lnSpc>
              <a:spcBef>
                <a:spcPts val="0"/>
              </a:spcBef>
              <a:spcAft>
                <a:spcPts val="0"/>
              </a:spcAft>
              <a:buSzPts val="6400"/>
              <a:buChar char="●"/>
              <a:defRPr sz="6400"/>
            </a:lvl4pPr>
            <a:lvl5pPr indent="-635000" lvl="4" marL="2286000" algn="l">
              <a:lnSpc>
                <a:spcPct val="115000"/>
              </a:lnSpc>
              <a:spcBef>
                <a:spcPts val="0"/>
              </a:spcBef>
              <a:spcAft>
                <a:spcPts val="0"/>
              </a:spcAft>
              <a:buSzPts val="6400"/>
              <a:buChar char="○"/>
              <a:defRPr sz="6400"/>
            </a:lvl5pPr>
            <a:lvl6pPr indent="-635000" lvl="5" marL="2743200" algn="l">
              <a:lnSpc>
                <a:spcPct val="115000"/>
              </a:lnSpc>
              <a:spcBef>
                <a:spcPts val="0"/>
              </a:spcBef>
              <a:spcAft>
                <a:spcPts val="0"/>
              </a:spcAft>
              <a:buSzPts val="6400"/>
              <a:buChar char="■"/>
              <a:defRPr sz="6400"/>
            </a:lvl6pPr>
            <a:lvl7pPr indent="-635000" lvl="6" marL="3200400" algn="l">
              <a:lnSpc>
                <a:spcPct val="115000"/>
              </a:lnSpc>
              <a:spcBef>
                <a:spcPts val="0"/>
              </a:spcBef>
              <a:spcAft>
                <a:spcPts val="0"/>
              </a:spcAft>
              <a:buSzPts val="6400"/>
              <a:buChar char="●"/>
              <a:defRPr sz="6400"/>
            </a:lvl7pPr>
            <a:lvl8pPr indent="-635000" lvl="7" marL="3657600" algn="l">
              <a:lnSpc>
                <a:spcPct val="115000"/>
              </a:lnSpc>
              <a:spcBef>
                <a:spcPts val="0"/>
              </a:spcBef>
              <a:spcAft>
                <a:spcPts val="0"/>
              </a:spcAft>
              <a:buSzPts val="6400"/>
              <a:buChar char="○"/>
              <a:defRPr sz="6400"/>
            </a:lvl8pPr>
            <a:lvl9pPr indent="-635000" lvl="8" marL="4114800" algn="l">
              <a:lnSpc>
                <a:spcPct val="115000"/>
              </a:lnSpc>
              <a:spcBef>
                <a:spcPts val="0"/>
              </a:spcBef>
              <a:spcAft>
                <a:spcPts val="0"/>
              </a:spcAft>
              <a:buSzPts val="6400"/>
              <a:buChar char="■"/>
              <a:defRPr sz="6400"/>
            </a:lvl9pPr>
          </a:lstStyle>
          <a:p/>
        </p:txBody>
      </p:sp>
      <p:sp>
        <p:nvSpPr>
          <p:cNvPr id="30" name="Google Shape;30;p8"/>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9"/>
          <p:cNvSpPr txBox="1"/>
          <p:nvPr>
            <p:ph type="title"/>
          </p:nvPr>
        </p:nvSpPr>
        <p:spPr>
          <a:xfrm>
            <a:off x="1104449" y="3737743"/>
            <a:ext cx="30191100" cy="4810500"/>
          </a:xfrm>
          <a:prstGeom prst="rect">
            <a:avLst/>
          </a:prstGeom>
          <a:noFill/>
          <a:ln>
            <a:noFill/>
          </a:ln>
        </p:spPr>
        <p:txBody>
          <a:bodyPr anchorCtr="0" anchor="t" bIns="485250" lIns="485250" spcFirstLastPara="1" rIns="485250" wrap="square" tIns="485250">
            <a:normAutofit/>
          </a:bodyPr>
          <a:lstStyle>
            <a:lvl1pPr lvl="0" algn="l">
              <a:lnSpc>
                <a:spcPct val="100000"/>
              </a:lnSpc>
              <a:spcBef>
                <a:spcPts val="0"/>
              </a:spcBef>
              <a:spcAft>
                <a:spcPts val="0"/>
              </a:spcAft>
              <a:buSzPts val="14900"/>
              <a:buNone/>
              <a:defRPr/>
            </a:lvl1pPr>
            <a:lvl2pPr lvl="1" algn="l">
              <a:lnSpc>
                <a:spcPct val="100000"/>
              </a:lnSpc>
              <a:spcBef>
                <a:spcPts val="0"/>
              </a:spcBef>
              <a:spcAft>
                <a:spcPts val="0"/>
              </a:spcAft>
              <a:buSzPts val="14900"/>
              <a:buNone/>
              <a:defRPr/>
            </a:lvl2pPr>
            <a:lvl3pPr lvl="2" algn="l">
              <a:lnSpc>
                <a:spcPct val="100000"/>
              </a:lnSpc>
              <a:spcBef>
                <a:spcPts val="0"/>
              </a:spcBef>
              <a:spcAft>
                <a:spcPts val="0"/>
              </a:spcAft>
              <a:buSzPts val="14900"/>
              <a:buNone/>
              <a:defRPr/>
            </a:lvl3pPr>
            <a:lvl4pPr lvl="3" algn="l">
              <a:lnSpc>
                <a:spcPct val="100000"/>
              </a:lnSpc>
              <a:spcBef>
                <a:spcPts val="0"/>
              </a:spcBef>
              <a:spcAft>
                <a:spcPts val="0"/>
              </a:spcAft>
              <a:buSzPts val="14900"/>
              <a:buNone/>
              <a:defRPr/>
            </a:lvl4pPr>
            <a:lvl5pPr lvl="4" algn="l">
              <a:lnSpc>
                <a:spcPct val="100000"/>
              </a:lnSpc>
              <a:spcBef>
                <a:spcPts val="0"/>
              </a:spcBef>
              <a:spcAft>
                <a:spcPts val="0"/>
              </a:spcAft>
              <a:buSzPts val="14900"/>
              <a:buNone/>
              <a:defRPr/>
            </a:lvl5pPr>
            <a:lvl6pPr lvl="5" algn="l">
              <a:lnSpc>
                <a:spcPct val="100000"/>
              </a:lnSpc>
              <a:spcBef>
                <a:spcPts val="0"/>
              </a:spcBef>
              <a:spcAft>
                <a:spcPts val="0"/>
              </a:spcAft>
              <a:buSzPts val="14900"/>
              <a:buNone/>
              <a:defRPr/>
            </a:lvl6pPr>
            <a:lvl7pPr lvl="6" algn="l">
              <a:lnSpc>
                <a:spcPct val="100000"/>
              </a:lnSpc>
              <a:spcBef>
                <a:spcPts val="0"/>
              </a:spcBef>
              <a:spcAft>
                <a:spcPts val="0"/>
              </a:spcAft>
              <a:buSzPts val="14900"/>
              <a:buNone/>
              <a:defRPr/>
            </a:lvl7pPr>
            <a:lvl8pPr lvl="7" algn="l">
              <a:lnSpc>
                <a:spcPct val="100000"/>
              </a:lnSpc>
              <a:spcBef>
                <a:spcPts val="0"/>
              </a:spcBef>
              <a:spcAft>
                <a:spcPts val="0"/>
              </a:spcAft>
              <a:buSzPts val="14900"/>
              <a:buNone/>
              <a:defRPr/>
            </a:lvl8pPr>
            <a:lvl9pPr lvl="8" algn="l">
              <a:lnSpc>
                <a:spcPct val="100000"/>
              </a:lnSpc>
              <a:spcBef>
                <a:spcPts val="0"/>
              </a:spcBef>
              <a:spcAft>
                <a:spcPts val="0"/>
              </a:spcAft>
              <a:buSzPts val="14900"/>
              <a:buNone/>
              <a:defRPr/>
            </a:lvl9pPr>
          </a:lstStyle>
          <a:p/>
        </p:txBody>
      </p:sp>
      <p:sp>
        <p:nvSpPr>
          <p:cNvPr id="33" name="Google Shape;33;p9"/>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10"/>
          <p:cNvSpPr txBox="1"/>
          <p:nvPr>
            <p:ph type="title"/>
          </p:nvPr>
        </p:nvSpPr>
        <p:spPr>
          <a:xfrm>
            <a:off x="1104449" y="4666457"/>
            <a:ext cx="9949500" cy="6347100"/>
          </a:xfrm>
          <a:prstGeom prst="rect">
            <a:avLst/>
          </a:prstGeom>
          <a:noFill/>
          <a:ln>
            <a:noFill/>
          </a:ln>
        </p:spPr>
        <p:txBody>
          <a:bodyPr anchorCtr="0" anchor="b" bIns="485250" lIns="485250" spcFirstLastPara="1" rIns="485250" wrap="square" tIns="485250">
            <a:normAutofit/>
          </a:bodyPr>
          <a:lstStyle>
            <a:lvl1pPr lvl="0" algn="l">
              <a:lnSpc>
                <a:spcPct val="100000"/>
              </a:lnSpc>
              <a:spcBef>
                <a:spcPts val="0"/>
              </a:spcBef>
              <a:spcAft>
                <a:spcPts val="0"/>
              </a:spcAft>
              <a:buSzPts val="12900"/>
              <a:buNone/>
              <a:defRPr sz="12900"/>
            </a:lvl1pPr>
            <a:lvl2pPr lvl="1" algn="l">
              <a:lnSpc>
                <a:spcPct val="100000"/>
              </a:lnSpc>
              <a:spcBef>
                <a:spcPts val="0"/>
              </a:spcBef>
              <a:spcAft>
                <a:spcPts val="0"/>
              </a:spcAft>
              <a:buSzPts val="12900"/>
              <a:buNone/>
              <a:defRPr sz="12900"/>
            </a:lvl2pPr>
            <a:lvl3pPr lvl="2" algn="l">
              <a:lnSpc>
                <a:spcPct val="100000"/>
              </a:lnSpc>
              <a:spcBef>
                <a:spcPts val="0"/>
              </a:spcBef>
              <a:spcAft>
                <a:spcPts val="0"/>
              </a:spcAft>
              <a:buSzPts val="12900"/>
              <a:buNone/>
              <a:defRPr sz="12900"/>
            </a:lvl3pPr>
            <a:lvl4pPr lvl="3" algn="l">
              <a:lnSpc>
                <a:spcPct val="100000"/>
              </a:lnSpc>
              <a:spcBef>
                <a:spcPts val="0"/>
              </a:spcBef>
              <a:spcAft>
                <a:spcPts val="0"/>
              </a:spcAft>
              <a:buSzPts val="12900"/>
              <a:buNone/>
              <a:defRPr sz="12900"/>
            </a:lvl4pPr>
            <a:lvl5pPr lvl="4" algn="l">
              <a:lnSpc>
                <a:spcPct val="100000"/>
              </a:lnSpc>
              <a:spcBef>
                <a:spcPts val="0"/>
              </a:spcBef>
              <a:spcAft>
                <a:spcPts val="0"/>
              </a:spcAft>
              <a:buSzPts val="12900"/>
              <a:buNone/>
              <a:defRPr sz="12900"/>
            </a:lvl5pPr>
            <a:lvl6pPr lvl="5" algn="l">
              <a:lnSpc>
                <a:spcPct val="100000"/>
              </a:lnSpc>
              <a:spcBef>
                <a:spcPts val="0"/>
              </a:spcBef>
              <a:spcAft>
                <a:spcPts val="0"/>
              </a:spcAft>
              <a:buSzPts val="12900"/>
              <a:buNone/>
              <a:defRPr sz="12900"/>
            </a:lvl6pPr>
            <a:lvl7pPr lvl="6" algn="l">
              <a:lnSpc>
                <a:spcPct val="100000"/>
              </a:lnSpc>
              <a:spcBef>
                <a:spcPts val="0"/>
              </a:spcBef>
              <a:spcAft>
                <a:spcPts val="0"/>
              </a:spcAft>
              <a:buSzPts val="12900"/>
              <a:buNone/>
              <a:defRPr sz="12900"/>
            </a:lvl7pPr>
            <a:lvl8pPr lvl="7" algn="l">
              <a:lnSpc>
                <a:spcPct val="100000"/>
              </a:lnSpc>
              <a:spcBef>
                <a:spcPts val="0"/>
              </a:spcBef>
              <a:spcAft>
                <a:spcPts val="0"/>
              </a:spcAft>
              <a:buSzPts val="12900"/>
              <a:buNone/>
              <a:defRPr sz="12900"/>
            </a:lvl8pPr>
            <a:lvl9pPr lvl="8" algn="l">
              <a:lnSpc>
                <a:spcPct val="100000"/>
              </a:lnSpc>
              <a:spcBef>
                <a:spcPts val="0"/>
              </a:spcBef>
              <a:spcAft>
                <a:spcPts val="0"/>
              </a:spcAft>
              <a:buSzPts val="12900"/>
              <a:buNone/>
              <a:defRPr sz="12900"/>
            </a:lvl9pPr>
          </a:lstStyle>
          <a:p/>
        </p:txBody>
      </p:sp>
      <p:sp>
        <p:nvSpPr>
          <p:cNvPr id="36" name="Google Shape;36;p10"/>
          <p:cNvSpPr txBox="1"/>
          <p:nvPr>
            <p:ph idx="1" type="body"/>
          </p:nvPr>
        </p:nvSpPr>
        <p:spPr>
          <a:xfrm>
            <a:off x="1104449" y="11671181"/>
            <a:ext cx="9949500" cy="26703600"/>
          </a:xfrm>
          <a:prstGeom prst="rect">
            <a:avLst/>
          </a:prstGeom>
          <a:noFill/>
          <a:ln>
            <a:noFill/>
          </a:ln>
        </p:spPr>
        <p:txBody>
          <a:bodyPr anchorCtr="0" anchor="t" bIns="485250" lIns="485250" spcFirstLastPara="1" rIns="485250" wrap="square" tIns="485250">
            <a:normAutofit/>
          </a:bodyPr>
          <a:lstStyle>
            <a:lvl1pPr indent="-635000" lvl="0" marL="457200" algn="l">
              <a:lnSpc>
                <a:spcPct val="115000"/>
              </a:lnSpc>
              <a:spcBef>
                <a:spcPts val="0"/>
              </a:spcBef>
              <a:spcAft>
                <a:spcPts val="0"/>
              </a:spcAft>
              <a:buSzPts val="6400"/>
              <a:buChar char="●"/>
              <a:defRPr sz="6400"/>
            </a:lvl1pPr>
            <a:lvl2pPr indent="-635000" lvl="1" marL="914400" algn="l">
              <a:lnSpc>
                <a:spcPct val="115000"/>
              </a:lnSpc>
              <a:spcBef>
                <a:spcPts val="0"/>
              </a:spcBef>
              <a:spcAft>
                <a:spcPts val="0"/>
              </a:spcAft>
              <a:buSzPts val="6400"/>
              <a:buChar char="○"/>
              <a:defRPr sz="6400"/>
            </a:lvl2pPr>
            <a:lvl3pPr indent="-635000" lvl="2" marL="1371600" algn="l">
              <a:lnSpc>
                <a:spcPct val="115000"/>
              </a:lnSpc>
              <a:spcBef>
                <a:spcPts val="0"/>
              </a:spcBef>
              <a:spcAft>
                <a:spcPts val="0"/>
              </a:spcAft>
              <a:buSzPts val="6400"/>
              <a:buChar char="■"/>
              <a:defRPr sz="6400"/>
            </a:lvl3pPr>
            <a:lvl4pPr indent="-635000" lvl="3" marL="1828800" algn="l">
              <a:lnSpc>
                <a:spcPct val="115000"/>
              </a:lnSpc>
              <a:spcBef>
                <a:spcPts val="0"/>
              </a:spcBef>
              <a:spcAft>
                <a:spcPts val="0"/>
              </a:spcAft>
              <a:buSzPts val="6400"/>
              <a:buChar char="●"/>
              <a:defRPr sz="6400"/>
            </a:lvl4pPr>
            <a:lvl5pPr indent="-635000" lvl="4" marL="2286000" algn="l">
              <a:lnSpc>
                <a:spcPct val="115000"/>
              </a:lnSpc>
              <a:spcBef>
                <a:spcPts val="0"/>
              </a:spcBef>
              <a:spcAft>
                <a:spcPts val="0"/>
              </a:spcAft>
              <a:buSzPts val="6400"/>
              <a:buChar char="○"/>
              <a:defRPr sz="6400"/>
            </a:lvl5pPr>
            <a:lvl6pPr indent="-635000" lvl="5" marL="2743200" algn="l">
              <a:lnSpc>
                <a:spcPct val="115000"/>
              </a:lnSpc>
              <a:spcBef>
                <a:spcPts val="0"/>
              </a:spcBef>
              <a:spcAft>
                <a:spcPts val="0"/>
              </a:spcAft>
              <a:buSzPts val="6400"/>
              <a:buChar char="■"/>
              <a:defRPr sz="6400"/>
            </a:lvl6pPr>
            <a:lvl7pPr indent="-635000" lvl="6" marL="3200400" algn="l">
              <a:lnSpc>
                <a:spcPct val="115000"/>
              </a:lnSpc>
              <a:spcBef>
                <a:spcPts val="0"/>
              </a:spcBef>
              <a:spcAft>
                <a:spcPts val="0"/>
              </a:spcAft>
              <a:buSzPts val="6400"/>
              <a:buChar char="●"/>
              <a:defRPr sz="6400"/>
            </a:lvl7pPr>
            <a:lvl8pPr indent="-635000" lvl="7" marL="3657600" algn="l">
              <a:lnSpc>
                <a:spcPct val="115000"/>
              </a:lnSpc>
              <a:spcBef>
                <a:spcPts val="0"/>
              </a:spcBef>
              <a:spcAft>
                <a:spcPts val="0"/>
              </a:spcAft>
              <a:buSzPts val="6400"/>
              <a:buChar char="○"/>
              <a:defRPr sz="6400"/>
            </a:lvl8pPr>
            <a:lvl9pPr indent="-635000" lvl="8" marL="4114800" algn="l">
              <a:lnSpc>
                <a:spcPct val="115000"/>
              </a:lnSpc>
              <a:spcBef>
                <a:spcPts val="0"/>
              </a:spcBef>
              <a:spcAft>
                <a:spcPts val="0"/>
              </a:spcAft>
              <a:buSzPts val="6400"/>
              <a:buChar char="■"/>
              <a:defRPr sz="6400"/>
            </a:lvl9pPr>
          </a:lstStyle>
          <a:p/>
        </p:txBody>
      </p:sp>
      <p:sp>
        <p:nvSpPr>
          <p:cNvPr id="37" name="Google Shape;37;p10"/>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11"/>
          <p:cNvSpPr txBox="1"/>
          <p:nvPr>
            <p:ph type="title"/>
          </p:nvPr>
        </p:nvSpPr>
        <p:spPr>
          <a:xfrm>
            <a:off x="1737106" y="3780787"/>
            <a:ext cx="22563000" cy="34358400"/>
          </a:xfrm>
          <a:prstGeom prst="rect">
            <a:avLst/>
          </a:prstGeom>
          <a:noFill/>
          <a:ln>
            <a:noFill/>
          </a:ln>
        </p:spPr>
        <p:txBody>
          <a:bodyPr anchorCtr="0" anchor="ctr" bIns="485250" lIns="485250" spcFirstLastPara="1" rIns="485250" wrap="square" tIns="485250">
            <a:normAutofit/>
          </a:bodyPr>
          <a:lstStyle>
            <a:lvl1pPr lvl="0" algn="l">
              <a:lnSpc>
                <a:spcPct val="100000"/>
              </a:lnSpc>
              <a:spcBef>
                <a:spcPts val="0"/>
              </a:spcBef>
              <a:spcAft>
                <a:spcPts val="0"/>
              </a:spcAft>
              <a:buSzPts val="25400"/>
              <a:buNone/>
              <a:defRPr sz="25400"/>
            </a:lvl1pPr>
            <a:lvl2pPr lvl="1" algn="l">
              <a:lnSpc>
                <a:spcPct val="100000"/>
              </a:lnSpc>
              <a:spcBef>
                <a:spcPts val="0"/>
              </a:spcBef>
              <a:spcAft>
                <a:spcPts val="0"/>
              </a:spcAft>
              <a:buSzPts val="25400"/>
              <a:buNone/>
              <a:defRPr sz="25400"/>
            </a:lvl2pPr>
            <a:lvl3pPr lvl="2" algn="l">
              <a:lnSpc>
                <a:spcPct val="100000"/>
              </a:lnSpc>
              <a:spcBef>
                <a:spcPts val="0"/>
              </a:spcBef>
              <a:spcAft>
                <a:spcPts val="0"/>
              </a:spcAft>
              <a:buSzPts val="25400"/>
              <a:buNone/>
              <a:defRPr sz="25400"/>
            </a:lvl3pPr>
            <a:lvl4pPr lvl="3" algn="l">
              <a:lnSpc>
                <a:spcPct val="100000"/>
              </a:lnSpc>
              <a:spcBef>
                <a:spcPts val="0"/>
              </a:spcBef>
              <a:spcAft>
                <a:spcPts val="0"/>
              </a:spcAft>
              <a:buSzPts val="25400"/>
              <a:buNone/>
              <a:defRPr sz="25400"/>
            </a:lvl4pPr>
            <a:lvl5pPr lvl="4" algn="l">
              <a:lnSpc>
                <a:spcPct val="100000"/>
              </a:lnSpc>
              <a:spcBef>
                <a:spcPts val="0"/>
              </a:spcBef>
              <a:spcAft>
                <a:spcPts val="0"/>
              </a:spcAft>
              <a:buSzPts val="25400"/>
              <a:buNone/>
              <a:defRPr sz="25400"/>
            </a:lvl5pPr>
            <a:lvl6pPr lvl="5" algn="l">
              <a:lnSpc>
                <a:spcPct val="100000"/>
              </a:lnSpc>
              <a:spcBef>
                <a:spcPts val="0"/>
              </a:spcBef>
              <a:spcAft>
                <a:spcPts val="0"/>
              </a:spcAft>
              <a:buSzPts val="25400"/>
              <a:buNone/>
              <a:defRPr sz="25400"/>
            </a:lvl6pPr>
            <a:lvl7pPr lvl="6" algn="l">
              <a:lnSpc>
                <a:spcPct val="100000"/>
              </a:lnSpc>
              <a:spcBef>
                <a:spcPts val="0"/>
              </a:spcBef>
              <a:spcAft>
                <a:spcPts val="0"/>
              </a:spcAft>
              <a:buSzPts val="25400"/>
              <a:buNone/>
              <a:defRPr sz="25400"/>
            </a:lvl7pPr>
            <a:lvl8pPr lvl="7" algn="l">
              <a:lnSpc>
                <a:spcPct val="100000"/>
              </a:lnSpc>
              <a:spcBef>
                <a:spcPts val="0"/>
              </a:spcBef>
              <a:spcAft>
                <a:spcPts val="0"/>
              </a:spcAft>
              <a:buSzPts val="25400"/>
              <a:buNone/>
              <a:defRPr sz="25400"/>
            </a:lvl8pPr>
            <a:lvl9pPr lvl="8" algn="l">
              <a:lnSpc>
                <a:spcPct val="100000"/>
              </a:lnSpc>
              <a:spcBef>
                <a:spcPts val="0"/>
              </a:spcBef>
              <a:spcAft>
                <a:spcPts val="0"/>
              </a:spcAft>
              <a:buSzPts val="25400"/>
              <a:buNone/>
              <a:defRPr sz="25400"/>
            </a:lvl9pPr>
          </a:lstStyle>
          <a:p/>
        </p:txBody>
      </p:sp>
      <p:sp>
        <p:nvSpPr>
          <p:cNvPr id="40" name="Google Shape;40;p11"/>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12"/>
          <p:cNvSpPr/>
          <p:nvPr/>
        </p:nvSpPr>
        <p:spPr>
          <a:xfrm>
            <a:off x="16200000" y="-1050"/>
            <a:ext cx="16200000" cy="43200000"/>
          </a:xfrm>
          <a:prstGeom prst="rect">
            <a:avLst/>
          </a:prstGeom>
          <a:solidFill>
            <a:schemeClr val="lt2"/>
          </a:solidFill>
          <a:ln>
            <a:noFill/>
          </a:ln>
        </p:spPr>
        <p:txBody>
          <a:bodyPr anchorCtr="0" anchor="ctr" bIns="485250" lIns="485250" spcFirstLastPara="1" rIns="485250" wrap="square" tIns="4852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2"/>
          <p:cNvSpPr txBox="1"/>
          <p:nvPr>
            <p:ph type="title"/>
          </p:nvPr>
        </p:nvSpPr>
        <p:spPr>
          <a:xfrm>
            <a:off x="940748" y="10357375"/>
            <a:ext cx="14333400" cy="12449700"/>
          </a:xfrm>
          <a:prstGeom prst="rect">
            <a:avLst/>
          </a:prstGeom>
          <a:noFill/>
          <a:ln>
            <a:noFill/>
          </a:ln>
        </p:spPr>
        <p:txBody>
          <a:bodyPr anchorCtr="0" anchor="b" bIns="485250" lIns="485250" spcFirstLastPara="1" rIns="485250" wrap="square" tIns="485250">
            <a:normAutofit/>
          </a:bodyPr>
          <a:lstStyle>
            <a:lvl1pPr lvl="0" algn="ctr">
              <a:lnSpc>
                <a:spcPct val="100000"/>
              </a:lnSpc>
              <a:spcBef>
                <a:spcPts val="0"/>
              </a:spcBef>
              <a:spcAft>
                <a:spcPts val="0"/>
              </a:spcAft>
              <a:buSzPts val="22400"/>
              <a:buNone/>
              <a:defRPr sz="22400"/>
            </a:lvl1pPr>
            <a:lvl2pPr lvl="1" algn="ctr">
              <a:lnSpc>
                <a:spcPct val="100000"/>
              </a:lnSpc>
              <a:spcBef>
                <a:spcPts val="0"/>
              </a:spcBef>
              <a:spcAft>
                <a:spcPts val="0"/>
              </a:spcAft>
              <a:buSzPts val="22400"/>
              <a:buNone/>
              <a:defRPr sz="22400"/>
            </a:lvl2pPr>
            <a:lvl3pPr lvl="2" algn="ctr">
              <a:lnSpc>
                <a:spcPct val="100000"/>
              </a:lnSpc>
              <a:spcBef>
                <a:spcPts val="0"/>
              </a:spcBef>
              <a:spcAft>
                <a:spcPts val="0"/>
              </a:spcAft>
              <a:buSzPts val="22400"/>
              <a:buNone/>
              <a:defRPr sz="22400"/>
            </a:lvl3pPr>
            <a:lvl4pPr lvl="3" algn="ctr">
              <a:lnSpc>
                <a:spcPct val="100000"/>
              </a:lnSpc>
              <a:spcBef>
                <a:spcPts val="0"/>
              </a:spcBef>
              <a:spcAft>
                <a:spcPts val="0"/>
              </a:spcAft>
              <a:buSzPts val="22400"/>
              <a:buNone/>
              <a:defRPr sz="22400"/>
            </a:lvl4pPr>
            <a:lvl5pPr lvl="4" algn="ctr">
              <a:lnSpc>
                <a:spcPct val="100000"/>
              </a:lnSpc>
              <a:spcBef>
                <a:spcPts val="0"/>
              </a:spcBef>
              <a:spcAft>
                <a:spcPts val="0"/>
              </a:spcAft>
              <a:buSzPts val="22400"/>
              <a:buNone/>
              <a:defRPr sz="22400"/>
            </a:lvl5pPr>
            <a:lvl6pPr lvl="5" algn="ctr">
              <a:lnSpc>
                <a:spcPct val="100000"/>
              </a:lnSpc>
              <a:spcBef>
                <a:spcPts val="0"/>
              </a:spcBef>
              <a:spcAft>
                <a:spcPts val="0"/>
              </a:spcAft>
              <a:buSzPts val="22400"/>
              <a:buNone/>
              <a:defRPr sz="22400"/>
            </a:lvl6pPr>
            <a:lvl7pPr lvl="6" algn="ctr">
              <a:lnSpc>
                <a:spcPct val="100000"/>
              </a:lnSpc>
              <a:spcBef>
                <a:spcPts val="0"/>
              </a:spcBef>
              <a:spcAft>
                <a:spcPts val="0"/>
              </a:spcAft>
              <a:buSzPts val="22400"/>
              <a:buNone/>
              <a:defRPr sz="22400"/>
            </a:lvl7pPr>
            <a:lvl8pPr lvl="7" algn="ctr">
              <a:lnSpc>
                <a:spcPct val="100000"/>
              </a:lnSpc>
              <a:spcBef>
                <a:spcPts val="0"/>
              </a:spcBef>
              <a:spcAft>
                <a:spcPts val="0"/>
              </a:spcAft>
              <a:buSzPts val="22400"/>
              <a:buNone/>
              <a:defRPr sz="22400"/>
            </a:lvl8pPr>
            <a:lvl9pPr lvl="8" algn="ctr">
              <a:lnSpc>
                <a:spcPct val="100000"/>
              </a:lnSpc>
              <a:spcBef>
                <a:spcPts val="0"/>
              </a:spcBef>
              <a:spcAft>
                <a:spcPts val="0"/>
              </a:spcAft>
              <a:buSzPts val="22400"/>
              <a:buNone/>
              <a:defRPr sz="22400"/>
            </a:lvl9pPr>
          </a:lstStyle>
          <a:p/>
        </p:txBody>
      </p:sp>
      <p:sp>
        <p:nvSpPr>
          <p:cNvPr id="44" name="Google Shape;44;p12"/>
          <p:cNvSpPr txBox="1"/>
          <p:nvPr>
            <p:ph idx="1" type="subTitle"/>
          </p:nvPr>
        </p:nvSpPr>
        <p:spPr>
          <a:xfrm>
            <a:off x="940748" y="23542887"/>
            <a:ext cx="14333400" cy="10373700"/>
          </a:xfrm>
          <a:prstGeom prst="rect">
            <a:avLst/>
          </a:prstGeom>
          <a:noFill/>
          <a:ln>
            <a:noFill/>
          </a:ln>
        </p:spPr>
        <p:txBody>
          <a:bodyPr anchorCtr="0" anchor="t" bIns="485250" lIns="485250" spcFirstLastPara="1" rIns="485250" wrap="square" tIns="485250">
            <a:normAutofit/>
          </a:bodyPr>
          <a:lstStyle>
            <a:lvl1pPr lvl="0" algn="ctr">
              <a:lnSpc>
                <a:spcPct val="100000"/>
              </a:lnSpc>
              <a:spcBef>
                <a:spcPts val="0"/>
              </a:spcBef>
              <a:spcAft>
                <a:spcPts val="0"/>
              </a:spcAft>
              <a:buSzPts val="11100"/>
              <a:buNone/>
              <a:defRPr sz="11100"/>
            </a:lvl1pPr>
            <a:lvl2pPr lvl="1" algn="ctr">
              <a:lnSpc>
                <a:spcPct val="100000"/>
              </a:lnSpc>
              <a:spcBef>
                <a:spcPts val="0"/>
              </a:spcBef>
              <a:spcAft>
                <a:spcPts val="0"/>
              </a:spcAft>
              <a:buSzPts val="11100"/>
              <a:buNone/>
              <a:defRPr sz="11100"/>
            </a:lvl2pPr>
            <a:lvl3pPr lvl="2" algn="ctr">
              <a:lnSpc>
                <a:spcPct val="100000"/>
              </a:lnSpc>
              <a:spcBef>
                <a:spcPts val="0"/>
              </a:spcBef>
              <a:spcAft>
                <a:spcPts val="0"/>
              </a:spcAft>
              <a:buSzPts val="11100"/>
              <a:buNone/>
              <a:defRPr sz="11100"/>
            </a:lvl3pPr>
            <a:lvl4pPr lvl="3" algn="ctr">
              <a:lnSpc>
                <a:spcPct val="100000"/>
              </a:lnSpc>
              <a:spcBef>
                <a:spcPts val="0"/>
              </a:spcBef>
              <a:spcAft>
                <a:spcPts val="0"/>
              </a:spcAft>
              <a:buSzPts val="11100"/>
              <a:buNone/>
              <a:defRPr sz="11100"/>
            </a:lvl4pPr>
            <a:lvl5pPr lvl="4" algn="ctr">
              <a:lnSpc>
                <a:spcPct val="100000"/>
              </a:lnSpc>
              <a:spcBef>
                <a:spcPts val="0"/>
              </a:spcBef>
              <a:spcAft>
                <a:spcPts val="0"/>
              </a:spcAft>
              <a:buSzPts val="11100"/>
              <a:buNone/>
              <a:defRPr sz="11100"/>
            </a:lvl5pPr>
            <a:lvl6pPr lvl="5" algn="ctr">
              <a:lnSpc>
                <a:spcPct val="100000"/>
              </a:lnSpc>
              <a:spcBef>
                <a:spcPts val="0"/>
              </a:spcBef>
              <a:spcAft>
                <a:spcPts val="0"/>
              </a:spcAft>
              <a:buSzPts val="11100"/>
              <a:buNone/>
              <a:defRPr sz="11100"/>
            </a:lvl6pPr>
            <a:lvl7pPr lvl="6" algn="ctr">
              <a:lnSpc>
                <a:spcPct val="100000"/>
              </a:lnSpc>
              <a:spcBef>
                <a:spcPts val="0"/>
              </a:spcBef>
              <a:spcAft>
                <a:spcPts val="0"/>
              </a:spcAft>
              <a:buSzPts val="11100"/>
              <a:buNone/>
              <a:defRPr sz="11100"/>
            </a:lvl7pPr>
            <a:lvl8pPr lvl="7" algn="ctr">
              <a:lnSpc>
                <a:spcPct val="100000"/>
              </a:lnSpc>
              <a:spcBef>
                <a:spcPts val="0"/>
              </a:spcBef>
              <a:spcAft>
                <a:spcPts val="0"/>
              </a:spcAft>
              <a:buSzPts val="11100"/>
              <a:buNone/>
              <a:defRPr sz="11100"/>
            </a:lvl8pPr>
            <a:lvl9pPr lvl="8" algn="ctr">
              <a:lnSpc>
                <a:spcPct val="100000"/>
              </a:lnSpc>
              <a:spcBef>
                <a:spcPts val="0"/>
              </a:spcBef>
              <a:spcAft>
                <a:spcPts val="0"/>
              </a:spcAft>
              <a:buSzPts val="11100"/>
              <a:buNone/>
              <a:defRPr sz="11100"/>
            </a:lvl9pPr>
          </a:lstStyle>
          <a:p/>
        </p:txBody>
      </p:sp>
      <p:sp>
        <p:nvSpPr>
          <p:cNvPr id="45" name="Google Shape;45;p12"/>
          <p:cNvSpPr txBox="1"/>
          <p:nvPr>
            <p:ph idx="2" type="body"/>
          </p:nvPr>
        </p:nvSpPr>
        <p:spPr>
          <a:xfrm>
            <a:off x="17502165" y="6081470"/>
            <a:ext cx="13595400" cy="31035300"/>
          </a:xfrm>
          <a:prstGeom prst="rect">
            <a:avLst/>
          </a:prstGeom>
          <a:noFill/>
          <a:ln>
            <a:noFill/>
          </a:ln>
        </p:spPr>
        <p:txBody>
          <a:bodyPr anchorCtr="0" anchor="ctr" bIns="485250" lIns="485250" spcFirstLastPara="1" rIns="485250" wrap="square" tIns="485250">
            <a:normAutofit/>
          </a:bodyPr>
          <a:lstStyle>
            <a:lvl1pPr indent="-831850" lvl="0" marL="457200" algn="l">
              <a:lnSpc>
                <a:spcPct val="115000"/>
              </a:lnSpc>
              <a:spcBef>
                <a:spcPts val="0"/>
              </a:spcBef>
              <a:spcAft>
                <a:spcPts val="0"/>
              </a:spcAft>
              <a:buSzPts val="9500"/>
              <a:buChar char="●"/>
              <a:defRPr/>
            </a:lvl1pPr>
            <a:lvl2pPr indent="-704850" lvl="1" marL="914400" algn="l">
              <a:lnSpc>
                <a:spcPct val="115000"/>
              </a:lnSpc>
              <a:spcBef>
                <a:spcPts val="0"/>
              </a:spcBef>
              <a:spcAft>
                <a:spcPts val="0"/>
              </a:spcAft>
              <a:buSzPts val="7500"/>
              <a:buChar char="○"/>
              <a:defRPr/>
            </a:lvl2pPr>
            <a:lvl3pPr indent="-704850" lvl="2" marL="1371600" algn="l">
              <a:lnSpc>
                <a:spcPct val="115000"/>
              </a:lnSpc>
              <a:spcBef>
                <a:spcPts val="0"/>
              </a:spcBef>
              <a:spcAft>
                <a:spcPts val="0"/>
              </a:spcAft>
              <a:buSzPts val="7500"/>
              <a:buChar char="■"/>
              <a:defRPr/>
            </a:lvl3pPr>
            <a:lvl4pPr indent="-704850" lvl="3" marL="1828800" algn="l">
              <a:lnSpc>
                <a:spcPct val="115000"/>
              </a:lnSpc>
              <a:spcBef>
                <a:spcPts val="0"/>
              </a:spcBef>
              <a:spcAft>
                <a:spcPts val="0"/>
              </a:spcAft>
              <a:buSzPts val="7500"/>
              <a:buChar char="●"/>
              <a:defRPr/>
            </a:lvl4pPr>
            <a:lvl5pPr indent="-704850" lvl="4" marL="2286000" algn="l">
              <a:lnSpc>
                <a:spcPct val="115000"/>
              </a:lnSpc>
              <a:spcBef>
                <a:spcPts val="0"/>
              </a:spcBef>
              <a:spcAft>
                <a:spcPts val="0"/>
              </a:spcAft>
              <a:buSzPts val="7500"/>
              <a:buChar char="○"/>
              <a:defRPr/>
            </a:lvl5pPr>
            <a:lvl6pPr indent="-704850" lvl="5" marL="2743200" algn="l">
              <a:lnSpc>
                <a:spcPct val="115000"/>
              </a:lnSpc>
              <a:spcBef>
                <a:spcPts val="0"/>
              </a:spcBef>
              <a:spcAft>
                <a:spcPts val="0"/>
              </a:spcAft>
              <a:buSzPts val="7500"/>
              <a:buChar char="■"/>
              <a:defRPr/>
            </a:lvl6pPr>
            <a:lvl7pPr indent="-704850" lvl="6" marL="3200400" algn="l">
              <a:lnSpc>
                <a:spcPct val="115000"/>
              </a:lnSpc>
              <a:spcBef>
                <a:spcPts val="0"/>
              </a:spcBef>
              <a:spcAft>
                <a:spcPts val="0"/>
              </a:spcAft>
              <a:buSzPts val="7500"/>
              <a:buChar char="●"/>
              <a:defRPr/>
            </a:lvl7pPr>
            <a:lvl8pPr indent="-704850" lvl="7" marL="3657600" algn="l">
              <a:lnSpc>
                <a:spcPct val="115000"/>
              </a:lnSpc>
              <a:spcBef>
                <a:spcPts val="0"/>
              </a:spcBef>
              <a:spcAft>
                <a:spcPts val="0"/>
              </a:spcAft>
              <a:buSzPts val="7500"/>
              <a:buChar char="○"/>
              <a:defRPr/>
            </a:lvl8pPr>
            <a:lvl9pPr indent="-704850" lvl="8" marL="4114800" algn="l">
              <a:lnSpc>
                <a:spcPct val="115000"/>
              </a:lnSpc>
              <a:spcBef>
                <a:spcPts val="0"/>
              </a:spcBef>
              <a:spcAft>
                <a:spcPts val="0"/>
              </a:spcAft>
              <a:buSzPts val="7500"/>
              <a:buChar char="■"/>
              <a:defRPr/>
            </a:lvl9pPr>
          </a:lstStyle>
          <a:p/>
        </p:txBody>
      </p:sp>
      <p:sp>
        <p:nvSpPr>
          <p:cNvPr id="46" name="Google Shape;46;p12"/>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slideLayout" Target="../slideLayouts/slideLayout1.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theme" Target="../theme/theme3.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pic>
        <p:nvPicPr>
          <p:cNvPr id="6" name="Google Shape;6;p2" title="Verso - Certificado cópia.png"/>
          <p:cNvPicPr preferRelativeResize="0"/>
          <p:nvPr/>
        </p:nvPicPr>
        <p:blipFill rotWithShape="1">
          <a:blip r:embed="rId2">
            <a:alphaModFix/>
          </a:blip>
          <a:srcRect b="0" l="0" r="0" t="0"/>
          <a:stretch/>
        </p:blipFill>
        <p:spPr>
          <a:xfrm>
            <a:off x="0" y="-357175"/>
            <a:ext cx="32400000" cy="8457225"/>
          </a:xfrm>
          <a:prstGeom prst="rect">
            <a:avLst/>
          </a:prstGeom>
          <a:noFill/>
          <a:ln>
            <a:noFill/>
          </a:ln>
        </p:spPr>
      </p:pic>
      <p:grpSp>
        <p:nvGrpSpPr>
          <p:cNvPr id="7" name="Google Shape;7;p2"/>
          <p:cNvGrpSpPr/>
          <p:nvPr/>
        </p:nvGrpSpPr>
        <p:grpSpPr>
          <a:xfrm>
            <a:off x="8509863" y="0"/>
            <a:ext cx="15380275" cy="7622874"/>
            <a:chOff x="9554050" y="0"/>
            <a:chExt cx="15380275" cy="7622874"/>
          </a:xfrm>
        </p:grpSpPr>
        <p:pic>
          <p:nvPicPr>
            <p:cNvPr id="8" name="Google Shape;8;p2" title="Logo_IFC_vertical_RGB.png"/>
            <p:cNvPicPr preferRelativeResize="0"/>
            <p:nvPr/>
          </p:nvPicPr>
          <p:blipFill rotWithShape="1">
            <a:blip r:embed="rId3">
              <a:alphaModFix/>
            </a:blip>
            <a:srcRect b="0" l="0" r="0" t="0"/>
            <a:stretch/>
          </p:blipFill>
          <p:spPr>
            <a:xfrm>
              <a:off x="9554050" y="388350"/>
              <a:ext cx="6254679" cy="7234524"/>
            </a:xfrm>
            <a:prstGeom prst="rect">
              <a:avLst/>
            </a:prstGeom>
            <a:noFill/>
            <a:ln>
              <a:noFill/>
            </a:ln>
          </p:spPr>
        </p:pic>
        <p:pic>
          <p:nvPicPr>
            <p:cNvPr id="9" name="Google Shape;9;p2" title="Ativo 6@6x.png"/>
            <p:cNvPicPr preferRelativeResize="0"/>
            <p:nvPr/>
          </p:nvPicPr>
          <p:blipFill rotWithShape="1">
            <a:blip r:embed="rId4">
              <a:alphaModFix/>
            </a:blip>
            <a:srcRect b="1120" l="0" r="0" t="4609"/>
            <a:stretch/>
          </p:blipFill>
          <p:spPr>
            <a:xfrm>
              <a:off x="17968350" y="0"/>
              <a:ext cx="6965975" cy="7234524"/>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202">
          <p15:clr>
            <a:srgbClr val="E46962"/>
          </p15:clr>
        </p15:guide>
        <p15:guide id="2" pos="19208">
          <p15:clr>
            <a:srgbClr val="E46962"/>
          </p15:clr>
        </p15:guide>
        <p15:guide id="3" orient="horz" pos="9524">
          <p15:clr>
            <a:srgbClr val="E46962"/>
          </p15:clr>
        </p15:guide>
        <p15:guide id="4" orient="horz" pos="567">
          <p15:clr>
            <a:srgbClr val="E46962"/>
          </p15:clr>
        </p15:guide>
        <p15:guide id="5" orient="horz" pos="4365">
          <p15:clr>
            <a:srgbClr val="E46962"/>
          </p15:clr>
        </p15:guide>
        <p15:guide id="6" pos="11509">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 name="Shape 11"/>
        <p:cNvGrpSpPr/>
        <p:nvPr/>
      </p:nvGrpSpPr>
      <p:grpSpPr>
        <a:xfrm>
          <a:off x="0" y="0"/>
          <a:ext cx="0" cy="0"/>
          <a:chOff x="0" y="0"/>
          <a:chExt cx="0" cy="0"/>
        </a:xfrm>
      </p:grpSpPr>
      <p:sp>
        <p:nvSpPr>
          <p:cNvPr id="12" name="Google Shape;12;p4"/>
          <p:cNvSpPr txBox="1"/>
          <p:nvPr>
            <p:ph type="title"/>
          </p:nvPr>
        </p:nvSpPr>
        <p:spPr>
          <a:xfrm>
            <a:off x="1104449" y="3737743"/>
            <a:ext cx="30191100" cy="4810500"/>
          </a:xfrm>
          <a:prstGeom prst="rect">
            <a:avLst/>
          </a:prstGeom>
          <a:noFill/>
          <a:ln>
            <a:noFill/>
          </a:ln>
        </p:spPr>
        <p:txBody>
          <a:bodyPr anchorCtr="0" anchor="t" bIns="485250" lIns="485250" spcFirstLastPara="1" rIns="485250" wrap="square" tIns="485250">
            <a:normAutofit/>
          </a:bodyPr>
          <a:lstStyle>
            <a:lvl1pPr lvl="0"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900"/>
              <a:buFont typeface="Arial"/>
              <a:buNone/>
              <a:defRPr b="0" i="0" sz="14900" u="none" cap="none" strike="noStrike">
                <a:solidFill>
                  <a:schemeClr val="dk1"/>
                </a:solidFill>
                <a:latin typeface="Arial"/>
                <a:ea typeface="Arial"/>
                <a:cs typeface="Arial"/>
                <a:sym typeface="Arial"/>
              </a:defRPr>
            </a:lvl9pPr>
          </a:lstStyle>
          <a:p/>
        </p:txBody>
      </p:sp>
      <p:sp>
        <p:nvSpPr>
          <p:cNvPr id="13" name="Google Shape;13;p4"/>
          <p:cNvSpPr txBox="1"/>
          <p:nvPr>
            <p:ph idx="1" type="body"/>
          </p:nvPr>
        </p:nvSpPr>
        <p:spPr>
          <a:xfrm>
            <a:off x="1104449" y="9679580"/>
            <a:ext cx="30191100" cy="28694100"/>
          </a:xfrm>
          <a:prstGeom prst="rect">
            <a:avLst/>
          </a:prstGeom>
          <a:noFill/>
          <a:ln>
            <a:noFill/>
          </a:ln>
        </p:spPr>
        <p:txBody>
          <a:bodyPr anchorCtr="0" anchor="t" bIns="485250" lIns="485250" spcFirstLastPara="1" rIns="485250" wrap="square" tIns="485250">
            <a:normAutofit/>
          </a:bodyPr>
          <a:lstStyle>
            <a:lvl1pPr indent="-831850" lvl="0" marL="457200" marR="0" rtl="0" algn="l">
              <a:lnSpc>
                <a:spcPct val="115000"/>
              </a:lnSpc>
              <a:spcBef>
                <a:spcPts val="0"/>
              </a:spcBef>
              <a:spcAft>
                <a:spcPts val="0"/>
              </a:spcAft>
              <a:buClr>
                <a:schemeClr val="dk2"/>
              </a:buClr>
              <a:buSzPts val="9500"/>
              <a:buFont typeface="Arial"/>
              <a:buChar char="●"/>
              <a:defRPr b="0" i="0" sz="9500" u="none" cap="none" strike="noStrike">
                <a:solidFill>
                  <a:schemeClr val="dk2"/>
                </a:solidFill>
                <a:latin typeface="Arial"/>
                <a:ea typeface="Arial"/>
                <a:cs typeface="Arial"/>
                <a:sym typeface="Arial"/>
              </a:defRPr>
            </a:lvl1pPr>
            <a:lvl2pPr indent="-704850" lvl="1" marL="9144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2pPr>
            <a:lvl3pPr indent="-704850" lvl="2" marL="13716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3pPr>
            <a:lvl4pPr indent="-704850" lvl="3" marL="18288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4pPr>
            <a:lvl5pPr indent="-704850" lvl="4" marL="22860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5pPr>
            <a:lvl6pPr indent="-704850" lvl="5" marL="27432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6pPr>
            <a:lvl7pPr indent="-704850" lvl="6" marL="32004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7pPr>
            <a:lvl8pPr indent="-704850" lvl="7" marL="36576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8pPr>
            <a:lvl9pPr indent="-704850" lvl="8" marL="4114800" marR="0" rtl="0" algn="l">
              <a:lnSpc>
                <a:spcPct val="115000"/>
              </a:lnSpc>
              <a:spcBef>
                <a:spcPts val="0"/>
              </a:spcBef>
              <a:spcAft>
                <a:spcPts val="0"/>
              </a:spcAft>
              <a:buClr>
                <a:schemeClr val="dk2"/>
              </a:buClr>
              <a:buSzPts val="7500"/>
              <a:buFont typeface="Arial"/>
              <a:buChar char="■"/>
              <a:defRPr b="0" i="0" sz="7500" u="none" cap="none" strike="noStrike">
                <a:solidFill>
                  <a:schemeClr val="dk2"/>
                </a:solidFill>
                <a:latin typeface="Arial"/>
                <a:ea typeface="Arial"/>
                <a:cs typeface="Arial"/>
                <a:sym typeface="Arial"/>
              </a:defRPr>
            </a:lvl9pPr>
          </a:lstStyle>
          <a:p/>
        </p:txBody>
      </p:sp>
      <p:sp>
        <p:nvSpPr>
          <p:cNvPr id="14" name="Google Shape;14;p4"/>
          <p:cNvSpPr txBox="1"/>
          <p:nvPr>
            <p:ph idx="12" type="sldNum"/>
          </p:nvPr>
        </p:nvSpPr>
        <p:spPr>
          <a:xfrm>
            <a:off x="30020520" y="39166125"/>
            <a:ext cx="1944600" cy="3305700"/>
          </a:xfrm>
          <a:prstGeom prst="rect">
            <a:avLst/>
          </a:prstGeom>
          <a:noFill/>
          <a:ln>
            <a:noFill/>
          </a:ln>
        </p:spPr>
        <p:txBody>
          <a:bodyPr anchorCtr="0" anchor="ctr" bIns="485250" lIns="485250" spcFirstLastPara="1" rIns="485250" wrap="square" tIns="485250">
            <a:normAutofit/>
          </a:bodyPr>
          <a:lstStyle>
            <a:lvl1pPr indent="0" lvl="0"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5300"/>
              <a:buFont typeface="Arial"/>
              <a:buNone/>
              <a:defRPr b="0" i="0" sz="5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6.jpg"/><Relationship Id="rId11" Type="http://schemas.openxmlformats.org/officeDocument/2006/relationships/hyperlink" Target="mailto:carlapduarte16@gmail.com" TargetMode="External"/><Relationship Id="rId22" Type="http://schemas.openxmlformats.org/officeDocument/2006/relationships/image" Target="../media/image20.png"/><Relationship Id="rId10" Type="http://schemas.openxmlformats.org/officeDocument/2006/relationships/image" Target="../media/image8.png"/><Relationship Id="rId21" Type="http://schemas.openxmlformats.org/officeDocument/2006/relationships/image" Target="../media/image5.png"/><Relationship Id="rId13" Type="http://schemas.openxmlformats.org/officeDocument/2006/relationships/hyperlink" Target="mailto:russialeff@gmail.com" TargetMode="External"/><Relationship Id="rId24" Type="http://schemas.openxmlformats.org/officeDocument/2006/relationships/image" Target="../media/image18.png"/><Relationship Id="rId12" Type="http://schemas.openxmlformats.org/officeDocument/2006/relationships/hyperlink" Target="mailto:gabimaesfaculdade@gmail.com" TargetMode="External"/><Relationship Id="rId23"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11.jpg"/><Relationship Id="rId15" Type="http://schemas.openxmlformats.org/officeDocument/2006/relationships/hyperlink" Target="https://l1nq.com/d6vmH" TargetMode="External"/><Relationship Id="rId14" Type="http://schemas.openxmlformats.org/officeDocument/2006/relationships/hyperlink" Target="mailto:melissa.meier@ifc.edu.br" TargetMode="External"/><Relationship Id="rId17" Type="http://schemas.openxmlformats.org/officeDocument/2006/relationships/image" Target="../media/image2.jpg"/><Relationship Id="rId16" Type="http://schemas.openxmlformats.org/officeDocument/2006/relationships/image" Target="../media/image16.jpg"/><Relationship Id="rId5" Type="http://schemas.openxmlformats.org/officeDocument/2006/relationships/image" Target="../media/image15.png"/><Relationship Id="rId19" Type="http://schemas.openxmlformats.org/officeDocument/2006/relationships/image" Target="../media/image17.jpg"/><Relationship Id="rId6" Type="http://schemas.openxmlformats.org/officeDocument/2006/relationships/image" Target="../media/image10.png"/><Relationship Id="rId18" Type="http://schemas.openxmlformats.org/officeDocument/2006/relationships/image" Target="../media/image3.png"/><Relationship Id="rId7" Type="http://schemas.openxmlformats.org/officeDocument/2006/relationships/image" Target="../media/image12.jpg"/><Relationship Id="rId8"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
          <p:cNvPicPr preferRelativeResize="0"/>
          <p:nvPr/>
        </p:nvPicPr>
        <p:blipFill>
          <a:blip r:embed="rId3">
            <a:alphaModFix amt="47000"/>
          </a:blip>
          <a:stretch>
            <a:fillRect/>
          </a:stretch>
        </p:blipFill>
        <p:spPr>
          <a:xfrm>
            <a:off x="25533851" y="13193725"/>
            <a:ext cx="4242074" cy="4242074"/>
          </a:xfrm>
          <a:prstGeom prst="rect">
            <a:avLst/>
          </a:prstGeom>
          <a:noFill/>
          <a:ln>
            <a:noFill/>
          </a:ln>
        </p:spPr>
      </p:pic>
      <p:pic>
        <p:nvPicPr>
          <p:cNvPr id="62" name="Google Shape;62;p1"/>
          <p:cNvPicPr preferRelativeResize="0"/>
          <p:nvPr/>
        </p:nvPicPr>
        <p:blipFill>
          <a:blip r:embed="rId4">
            <a:alphaModFix amt="47000"/>
          </a:blip>
          <a:stretch>
            <a:fillRect/>
          </a:stretch>
        </p:blipFill>
        <p:spPr>
          <a:xfrm>
            <a:off x="20228152" y="14935200"/>
            <a:ext cx="4050248" cy="4050299"/>
          </a:xfrm>
          <a:prstGeom prst="rect">
            <a:avLst/>
          </a:prstGeom>
          <a:noFill/>
          <a:ln>
            <a:noFill/>
          </a:ln>
        </p:spPr>
      </p:pic>
      <p:pic>
        <p:nvPicPr>
          <p:cNvPr id="63" name="Google Shape;63;p1"/>
          <p:cNvPicPr preferRelativeResize="0"/>
          <p:nvPr/>
        </p:nvPicPr>
        <p:blipFill>
          <a:blip r:embed="rId5">
            <a:alphaModFix amt="50000"/>
          </a:blip>
          <a:stretch>
            <a:fillRect/>
          </a:stretch>
        </p:blipFill>
        <p:spPr>
          <a:xfrm>
            <a:off x="16975150" y="19203500"/>
            <a:ext cx="4242074" cy="4242074"/>
          </a:xfrm>
          <a:prstGeom prst="rect">
            <a:avLst/>
          </a:prstGeom>
          <a:noFill/>
          <a:ln>
            <a:noFill/>
          </a:ln>
        </p:spPr>
      </p:pic>
      <p:pic>
        <p:nvPicPr>
          <p:cNvPr id="64" name="Google Shape;64;p1"/>
          <p:cNvPicPr preferRelativeResize="0"/>
          <p:nvPr/>
        </p:nvPicPr>
        <p:blipFill>
          <a:blip r:embed="rId6">
            <a:alphaModFix amt="47000"/>
          </a:blip>
          <a:stretch>
            <a:fillRect/>
          </a:stretch>
        </p:blipFill>
        <p:spPr>
          <a:xfrm>
            <a:off x="10710850" y="20344450"/>
            <a:ext cx="5673100" cy="5673100"/>
          </a:xfrm>
          <a:prstGeom prst="rect">
            <a:avLst/>
          </a:prstGeom>
          <a:noFill/>
          <a:ln>
            <a:noFill/>
          </a:ln>
        </p:spPr>
      </p:pic>
      <p:pic>
        <p:nvPicPr>
          <p:cNvPr id="65" name="Google Shape;65;p1" title="ter.jpg"/>
          <p:cNvPicPr preferRelativeResize="0"/>
          <p:nvPr/>
        </p:nvPicPr>
        <p:blipFill rotWithShape="1">
          <a:blip r:embed="rId7">
            <a:alphaModFix amt="47000"/>
          </a:blip>
          <a:srcRect b="9619" l="8259" r="8732" t="10355"/>
          <a:stretch/>
        </p:blipFill>
        <p:spPr>
          <a:xfrm>
            <a:off x="8101226" y="27660650"/>
            <a:ext cx="2620800" cy="2526900"/>
          </a:xfrm>
          <a:prstGeom prst="ellipse">
            <a:avLst/>
          </a:prstGeom>
          <a:noFill/>
          <a:ln>
            <a:noFill/>
          </a:ln>
        </p:spPr>
      </p:pic>
      <p:pic>
        <p:nvPicPr>
          <p:cNvPr id="66" name="Google Shape;66;p1" title="ven.jpg"/>
          <p:cNvPicPr preferRelativeResize="0"/>
          <p:nvPr/>
        </p:nvPicPr>
        <p:blipFill rotWithShape="1">
          <a:blip r:embed="rId8">
            <a:alphaModFix amt="47000"/>
          </a:blip>
          <a:srcRect b="0" l="18538" r="16752" t="0"/>
          <a:stretch/>
        </p:blipFill>
        <p:spPr>
          <a:xfrm>
            <a:off x="7446399" y="31949250"/>
            <a:ext cx="2400300" cy="2526900"/>
          </a:xfrm>
          <a:prstGeom prst="ellipse">
            <a:avLst/>
          </a:prstGeom>
          <a:noFill/>
          <a:ln>
            <a:noFill/>
          </a:ln>
        </p:spPr>
      </p:pic>
      <p:pic>
        <p:nvPicPr>
          <p:cNvPr id="67" name="Google Shape;67;p1" title="mer.jpg"/>
          <p:cNvPicPr preferRelativeResize="0"/>
          <p:nvPr/>
        </p:nvPicPr>
        <p:blipFill rotWithShape="1">
          <a:blip r:embed="rId9">
            <a:alphaModFix amt="50000"/>
          </a:blip>
          <a:srcRect b="7960" l="9019" r="7999" t="8336"/>
          <a:stretch/>
        </p:blipFill>
        <p:spPr>
          <a:xfrm>
            <a:off x="5062300" y="33605000"/>
            <a:ext cx="1540800" cy="1554600"/>
          </a:xfrm>
          <a:prstGeom prst="ellipse">
            <a:avLst/>
          </a:prstGeom>
          <a:noFill/>
          <a:ln>
            <a:noFill/>
          </a:ln>
        </p:spPr>
      </p:pic>
      <p:pic>
        <p:nvPicPr>
          <p:cNvPr id="68" name="Google Shape;68;p1"/>
          <p:cNvPicPr preferRelativeResize="0"/>
          <p:nvPr/>
        </p:nvPicPr>
        <p:blipFill rotWithShape="1">
          <a:blip r:embed="rId10">
            <a:alphaModFix amt="57000"/>
          </a:blip>
          <a:srcRect b="14631" l="12934" r="14115" t="12973"/>
          <a:stretch/>
        </p:blipFill>
        <p:spPr>
          <a:xfrm>
            <a:off x="-1464650" y="35915600"/>
            <a:ext cx="8382000" cy="8318400"/>
          </a:xfrm>
          <a:prstGeom prst="ellipse">
            <a:avLst/>
          </a:prstGeom>
          <a:noFill/>
          <a:ln>
            <a:noFill/>
          </a:ln>
        </p:spPr>
      </p:pic>
      <p:sp>
        <p:nvSpPr>
          <p:cNvPr id="69" name="Google Shape;69;p1"/>
          <p:cNvSpPr txBox="1"/>
          <p:nvPr/>
        </p:nvSpPr>
        <p:spPr>
          <a:xfrm>
            <a:off x="1890000" y="8304050"/>
            <a:ext cx="28636200" cy="3499500"/>
          </a:xfrm>
          <a:prstGeom prst="rect">
            <a:avLst/>
          </a:prstGeom>
          <a:noFill/>
          <a:ln>
            <a:noFill/>
          </a:ln>
        </p:spPr>
        <p:txBody>
          <a:bodyPr anchorCtr="0" anchor="ctr" bIns="49500" lIns="99050" spcFirstLastPara="1" rIns="99050" wrap="square" tIns="49500">
            <a:noAutofit/>
          </a:bodyPr>
          <a:lstStyle/>
          <a:p>
            <a:pPr indent="0" lvl="0" marL="0" marR="0" rtl="0" algn="ctr">
              <a:lnSpc>
                <a:spcPct val="100000"/>
              </a:lnSpc>
              <a:spcBef>
                <a:spcPts val="0"/>
              </a:spcBef>
              <a:spcAft>
                <a:spcPts val="0"/>
              </a:spcAft>
              <a:buClr>
                <a:schemeClr val="lt1"/>
              </a:buClr>
              <a:buSzPts val="7800"/>
              <a:buFont typeface="Arial"/>
              <a:buNone/>
            </a:pPr>
            <a:r>
              <a:rPr lang="pt-BR" sz="6500">
                <a:solidFill>
                  <a:srgbClr val="1E3C76"/>
                </a:solidFill>
                <a:latin typeface="Roboto Black"/>
                <a:ea typeface="Roboto Black"/>
                <a:cs typeface="Roboto Black"/>
                <a:sym typeface="Roboto Black"/>
              </a:rPr>
              <a:t>SISTEMA SOLAR E NOTAÇÃO CIENTÍFICA</a:t>
            </a:r>
            <a:endParaRPr sz="6500">
              <a:solidFill>
                <a:srgbClr val="1E3C76"/>
              </a:solidFill>
              <a:latin typeface="Roboto Black"/>
              <a:ea typeface="Roboto Black"/>
              <a:cs typeface="Roboto Black"/>
              <a:sym typeface="Roboto Black"/>
            </a:endParaRPr>
          </a:p>
          <a:p>
            <a:pPr indent="0" lvl="0" marL="0" marR="0" rtl="0" algn="ctr">
              <a:lnSpc>
                <a:spcPct val="100000"/>
              </a:lnSpc>
              <a:spcBef>
                <a:spcPts val="0"/>
              </a:spcBef>
              <a:spcAft>
                <a:spcPts val="0"/>
              </a:spcAft>
              <a:buClr>
                <a:schemeClr val="lt1"/>
              </a:buClr>
              <a:buSzPts val="7800"/>
              <a:buFont typeface="Arial"/>
              <a:buNone/>
            </a:pPr>
            <a:r>
              <a:rPr lang="pt-BR" sz="6500">
                <a:solidFill>
                  <a:srgbClr val="1E3C76"/>
                </a:solidFill>
                <a:latin typeface="Roboto Black"/>
                <a:ea typeface="Roboto Black"/>
                <a:cs typeface="Roboto Black"/>
                <a:sym typeface="Roboto Black"/>
              </a:rPr>
              <a:t>Ação Interdisciplinar de Ciências e Matemática no Contexto do PIBID</a:t>
            </a:r>
            <a:endParaRPr sz="6500">
              <a:solidFill>
                <a:srgbClr val="1E3C76"/>
              </a:solidFill>
              <a:latin typeface="Roboto Black"/>
              <a:ea typeface="Roboto Black"/>
              <a:cs typeface="Roboto Black"/>
              <a:sym typeface="Roboto Black"/>
            </a:endParaRPr>
          </a:p>
        </p:txBody>
      </p:sp>
      <p:sp>
        <p:nvSpPr>
          <p:cNvPr id="70" name="Google Shape;70;p1"/>
          <p:cNvSpPr txBox="1"/>
          <p:nvPr/>
        </p:nvSpPr>
        <p:spPr>
          <a:xfrm>
            <a:off x="6262400" y="11803550"/>
            <a:ext cx="24264000" cy="2154300"/>
          </a:xfrm>
          <a:prstGeom prst="rect">
            <a:avLst/>
          </a:prstGeom>
          <a:noFill/>
          <a:ln>
            <a:noFill/>
          </a:ln>
        </p:spPr>
        <p:txBody>
          <a:bodyPr anchorCtr="0" anchor="t" bIns="49500" lIns="99050" spcFirstLastPara="1" rIns="99050" wrap="square" tIns="49500">
            <a:noAutofit/>
          </a:bodyPr>
          <a:lstStyle/>
          <a:p>
            <a:pPr indent="0" lvl="0" marL="0" marR="0" rtl="0" algn="l">
              <a:lnSpc>
                <a:spcPct val="90000"/>
              </a:lnSpc>
              <a:spcBef>
                <a:spcPts val="0"/>
              </a:spcBef>
              <a:spcAft>
                <a:spcPts val="0"/>
              </a:spcAft>
              <a:buClr>
                <a:schemeClr val="dk1"/>
              </a:buClr>
              <a:buSzPts val="1100"/>
              <a:buFont typeface="Arial"/>
              <a:buNone/>
            </a:pPr>
            <a:r>
              <a:rPr b="1" lang="pt-BR" sz="3700">
                <a:solidFill>
                  <a:schemeClr val="dk1"/>
                </a:solidFill>
                <a:latin typeface="Roboto"/>
                <a:ea typeface="Roboto"/>
                <a:cs typeface="Roboto"/>
                <a:sym typeface="Roboto"/>
              </a:rPr>
              <a:t>Carla Perez Duarte</a:t>
            </a:r>
            <a:r>
              <a:rPr b="1" i="0" lang="pt-BR" sz="3700" u="none" cap="none" strike="noStrike">
                <a:solidFill>
                  <a:schemeClr val="dk1"/>
                </a:solidFill>
                <a:latin typeface="Roboto"/>
                <a:ea typeface="Roboto"/>
                <a:cs typeface="Roboto"/>
                <a:sym typeface="Roboto"/>
              </a:rPr>
              <a:t>, </a:t>
            </a:r>
            <a:r>
              <a:rPr b="1" i="1" lang="pt-BR" sz="3700" u="none" cap="none" strike="noStrike">
                <a:solidFill>
                  <a:schemeClr val="dk1"/>
                </a:solidFill>
                <a:latin typeface="Roboto"/>
                <a:ea typeface="Roboto"/>
                <a:cs typeface="Roboto"/>
                <a:sym typeface="Roboto"/>
              </a:rPr>
              <a:t>Campus </a:t>
            </a:r>
            <a:r>
              <a:rPr b="1" lang="pt-BR" sz="3700">
                <a:solidFill>
                  <a:schemeClr val="dk1"/>
                </a:solidFill>
                <a:latin typeface="Roboto"/>
                <a:ea typeface="Roboto"/>
                <a:cs typeface="Roboto"/>
                <a:sym typeface="Roboto"/>
              </a:rPr>
              <a:t>Camboriú</a:t>
            </a:r>
            <a:r>
              <a:rPr b="1" i="0" lang="pt-BR" sz="3700" u="none" cap="none" strike="noStrike">
                <a:solidFill>
                  <a:schemeClr val="dk1"/>
                </a:solidFill>
                <a:latin typeface="Roboto"/>
                <a:ea typeface="Roboto"/>
                <a:cs typeface="Roboto"/>
                <a:sym typeface="Roboto"/>
              </a:rPr>
              <a:t>, curso </a:t>
            </a:r>
            <a:r>
              <a:rPr b="1" lang="pt-BR" sz="3700">
                <a:solidFill>
                  <a:schemeClr val="dk1"/>
                </a:solidFill>
                <a:latin typeface="Roboto"/>
                <a:ea typeface="Roboto"/>
                <a:cs typeface="Roboto"/>
                <a:sym typeface="Roboto"/>
              </a:rPr>
              <a:t>Licenciatura em Matemática</a:t>
            </a:r>
            <a:r>
              <a:rPr b="1" i="0" lang="pt-BR" sz="3700" u="none" cap="none" strike="noStrike">
                <a:solidFill>
                  <a:schemeClr val="dk1"/>
                </a:solidFill>
                <a:latin typeface="Roboto"/>
                <a:ea typeface="Roboto"/>
                <a:cs typeface="Roboto"/>
                <a:sym typeface="Roboto"/>
              </a:rPr>
              <a:t>, </a:t>
            </a:r>
            <a:r>
              <a:rPr b="1" lang="pt-BR" sz="3700" u="sng">
                <a:solidFill>
                  <a:schemeClr val="hlink"/>
                </a:solidFill>
                <a:latin typeface="Roboto"/>
                <a:ea typeface="Roboto"/>
                <a:cs typeface="Roboto"/>
                <a:sym typeface="Roboto"/>
                <a:hlinkClick r:id="rId11"/>
              </a:rPr>
              <a:t>carlapduarte16@gmail.com</a:t>
            </a:r>
            <a:r>
              <a:rPr b="1" lang="pt-BR" sz="3700">
                <a:solidFill>
                  <a:schemeClr val="dk1"/>
                </a:solidFill>
                <a:latin typeface="Roboto"/>
                <a:ea typeface="Roboto"/>
                <a:cs typeface="Roboto"/>
                <a:sym typeface="Roboto"/>
              </a:rPr>
              <a:t>  </a:t>
            </a:r>
            <a:endParaRPr b="1" sz="3700">
              <a:solidFill>
                <a:schemeClr val="dk1"/>
              </a:solidFill>
              <a:latin typeface="Roboto"/>
              <a:ea typeface="Roboto"/>
              <a:cs typeface="Roboto"/>
              <a:sym typeface="Roboto"/>
            </a:endParaRPr>
          </a:p>
          <a:p>
            <a:pPr indent="0" lvl="0" marL="0" marR="0" rtl="0" algn="l">
              <a:lnSpc>
                <a:spcPct val="90000"/>
              </a:lnSpc>
              <a:spcBef>
                <a:spcPts val="0"/>
              </a:spcBef>
              <a:spcAft>
                <a:spcPts val="0"/>
              </a:spcAft>
              <a:buClr>
                <a:schemeClr val="dk1"/>
              </a:buClr>
              <a:buSzPts val="1100"/>
              <a:buFont typeface="Arial"/>
              <a:buNone/>
            </a:pPr>
            <a:r>
              <a:rPr b="1" lang="pt-BR" sz="3700">
                <a:solidFill>
                  <a:schemeClr val="dk1"/>
                </a:solidFill>
                <a:latin typeface="Roboto"/>
                <a:ea typeface="Roboto"/>
                <a:cs typeface="Roboto"/>
                <a:sym typeface="Roboto"/>
              </a:rPr>
              <a:t>Gabriela Maes Passerino</a:t>
            </a:r>
            <a:r>
              <a:rPr b="1" i="0" lang="pt-BR" sz="3700" u="none" cap="none" strike="noStrike">
                <a:solidFill>
                  <a:schemeClr val="dk1"/>
                </a:solidFill>
                <a:latin typeface="Roboto"/>
                <a:ea typeface="Roboto"/>
                <a:cs typeface="Roboto"/>
                <a:sym typeface="Roboto"/>
              </a:rPr>
              <a:t>, </a:t>
            </a:r>
            <a:r>
              <a:rPr b="1" i="1" lang="pt-BR" sz="3700" u="none" cap="none" strike="noStrike">
                <a:solidFill>
                  <a:schemeClr val="dk1"/>
                </a:solidFill>
                <a:latin typeface="Roboto"/>
                <a:ea typeface="Roboto"/>
                <a:cs typeface="Roboto"/>
                <a:sym typeface="Roboto"/>
              </a:rPr>
              <a:t>Campus </a:t>
            </a:r>
            <a:r>
              <a:rPr b="1" lang="pt-BR" sz="3700">
                <a:solidFill>
                  <a:schemeClr val="dk1"/>
                </a:solidFill>
                <a:latin typeface="Roboto"/>
                <a:ea typeface="Roboto"/>
                <a:cs typeface="Roboto"/>
                <a:sym typeface="Roboto"/>
              </a:rPr>
              <a:t>Camboriú, curso Licenciatura em Matemática,</a:t>
            </a:r>
            <a:r>
              <a:rPr b="1" i="0" lang="pt-BR" sz="3700" u="none" cap="none" strike="noStrike">
                <a:solidFill>
                  <a:srgbClr val="4B555C"/>
                </a:solidFill>
                <a:latin typeface="Roboto"/>
                <a:ea typeface="Roboto"/>
                <a:cs typeface="Roboto"/>
                <a:sym typeface="Roboto"/>
              </a:rPr>
              <a:t> </a:t>
            </a:r>
            <a:r>
              <a:rPr b="1" lang="pt-BR" sz="3700" u="sng">
                <a:solidFill>
                  <a:schemeClr val="hlink"/>
                </a:solidFill>
                <a:latin typeface="Roboto"/>
                <a:ea typeface="Roboto"/>
                <a:cs typeface="Roboto"/>
                <a:sym typeface="Roboto"/>
                <a:hlinkClick r:id="rId12"/>
              </a:rPr>
              <a:t>gabimaesfaculdade@gmail.com</a:t>
            </a:r>
            <a:r>
              <a:rPr b="1" lang="pt-BR" sz="3700">
                <a:solidFill>
                  <a:srgbClr val="4B555C"/>
                </a:solidFill>
                <a:latin typeface="Roboto"/>
                <a:ea typeface="Roboto"/>
                <a:cs typeface="Roboto"/>
                <a:sym typeface="Roboto"/>
              </a:rPr>
              <a:t> </a:t>
            </a:r>
            <a:endParaRPr b="1" i="0" sz="3700" u="none" cap="none" strike="noStrike">
              <a:solidFill>
                <a:srgbClr val="4B555C"/>
              </a:solidFill>
              <a:latin typeface="Roboto"/>
              <a:ea typeface="Roboto"/>
              <a:cs typeface="Roboto"/>
              <a:sym typeface="Roboto"/>
            </a:endParaRPr>
          </a:p>
          <a:p>
            <a:pPr indent="0" lvl="0" marL="0" marR="0" rtl="0" algn="l">
              <a:lnSpc>
                <a:spcPct val="90000"/>
              </a:lnSpc>
              <a:spcBef>
                <a:spcPts val="0"/>
              </a:spcBef>
              <a:spcAft>
                <a:spcPts val="0"/>
              </a:spcAft>
              <a:buClr>
                <a:schemeClr val="dk1"/>
              </a:buClr>
              <a:buSzPts val="1100"/>
              <a:buFont typeface="Arial"/>
              <a:buNone/>
            </a:pPr>
            <a:r>
              <a:rPr b="1" lang="pt-BR" sz="3700">
                <a:solidFill>
                  <a:schemeClr val="dk1"/>
                </a:solidFill>
                <a:latin typeface="Roboto"/>
                <a:ea typeface="Roboto"/>
                <a:cs typeface="Roboto"/>
                <a:sym typeface="Roboto"/>
              </a:rPr>
              <a:t>Prof. Me. Aleff Russi</a:t>
            </a:r>
            <a:r>
              <a:rPr b="1" i="0" lang="pt-BR" sz="3700" u="none" cap="none" strike="noStrike">
                <a:solidFill>
                  <a:schemeClr val="dk1"/>
                </a:solidFill>
                <a:latin typeface="Roboto"/>
                <a:ea typeface="Roboto"/>
                <a:cs typeface="Roboto"/>
                <a:sym typeface="Roboto"/>
              </a:rPr>
              <a:t>, </a:t>
            </a:r>
            <a:r>
              <a:rPr b="1" lang="pt-BR" sz="3700">
                <a:solidFill>
                  <a:schemeClr val="dk1"/>
                </a:solidFill>
                <a:latin typeface="Roboto"/>
                <a:ea typeface="Roboto"/>
                <a:cs typeface="Roboto"/>
                <a:sym typeface="Roboto"/>
              </a:rPr>
              <a:t>Professor Supervisor - </a:t>
            </a:r>
            <a:r>
              <a:rPr b="1" i="1" lang="pt-BR" sz="3700">
                <a:solidFill>
                  <a:schemeClr val="dk1"/>
                </a:solidFill>
                <a:latin typeface="Roboto"/>
                <a:ea typeface="Roboto"/>
                <a:cs typeface="Roboto"/>
                <a:sym typeface="Roboto"/>
              </a:rPr>
              <a:t>E.B.M. </a:t>
            </a:r>
            <a:r>
              <a:rPr b="1" lang="pt-BR" sz="3700">
                <a:solidFill>
                  <a:schemeClr val="dk1"/>
                </a:solidFill>
                <a:latin typeface="Roboto"/>
                <a:ea typeface="Roboto"/>
                <a:cs typeface="Roboto"/>
                <a:sym typeface="Roboto"/>
              </a:rPr>
              <a:t>Clotilde Ramos Chaves, </a:t>
            </a:r>
            <a:r>
              <a:rPr b="1" lang="pt-BR" sz="3700">
                <a:solidFill>
                  <a:srgbClr val="4B555C"/>
                </a:solidFill>
                <a:latin typeface="Roboto"/>
                <a:ea typeface="Roboto"/>
                <a:cs typeface="Roboto"/>
                <a:sym typeface="Roboto"/>
              </a:rPr>
              <a:t> </a:t>
            </a:r>
            <a:r>
              <a:rPr b="1" lang="pt-BR" sz="3700" u="sng">
                <a:solidFill>
                  <a:schemeClr val="accent1"/>
                </a:solidFill>
                <a:latin typeface="Roboto"/>
                <a:ea typeface="Roboto"/>
                <a:cs typeface="Roboto"/>
                <a:sym typeface="Roboto"/>
                <a:hlinkClick r:id="rId13">
                  <a:extLst>
                    <a:ext uri="{A12FA001-AC4F-418D-AE19-62706E023703}">
                      <ahyp:hlinkClr val="tx"/>
                    </a:ext>
                  </a:extLst>
                </a:hlinkClick>
              </a:rPr>
              <a:t>russialeff@gmail.com</a:t>
            </a:r>
            <a:r>
              <a:rPr b="1" lang="pt-BR" sz="3700" u="none">
                <a:solidFill>
                  <a:srgbClr val="4B555C"/>
                </a:solidFill>
                <a:latin typeface="Roboto"/>
                <a:ea typeface="Roboto"/>
                <a:cs typeface="Roboto"/>
                <a:sym typeface="Roboto"/>
              </a:rPr>
              <a:t> </a:t>
            </a:r>
            <a:endParaRPr b="1" i="0" sz="3700" u="none" cap="none" strike="noStrike">
              <a:solidFill>
                <a:srgbClr val="4B555C"/>
              </a:solidFill>
              <a:latin typeface="Roboto"/>
              <a:ea typeface="Roboto"/>
              <a:cs typeface="Roboto"/>
              <a:sym typeface="Roboto"/>
            </a:endParaRPr>
          </a:p>
          <a:p>
            <a:pPr indent="0" lvl="0" marL="0" marR="0" rtl="0" algn="l">
              <a:lnSpc>
                <a:spcPct val="90000"/>
              </a:lnSpc>
              <a:spcBef>
                <a:spcPts val="0"/>
              </a:spcBef>
              <a:spcAft>
                <a:spcPts val="0"/>
              </a:spcAft>
              <a:buClr>
                <a:srgbClr val="4B555C"/>
              </a:buClr>
              <a:buSzPts val="5900"/>
              <a:buFont typeface="Arial"/>
              <a:buNone/>
            </a:pPr>
            <a:r>
              <a:rPr b="1" lang="pt-BR" sz="3700">
                <a:solidFill>
                  <a:schemeClr val="dk1"/>
                </a:solidFill>
                <a:latin typeface="Roboto"/>
                <a:ea typeface="Roboto"/>
                <a:cs typeface="Roboto"/>
                <a:sym typeface="Roboto"/>
              </a:rPr>
              <a:t>Prof. Dra. Melissa Meier</a:t>
            </a:r>
            <a:r>
              <a:rPr b="1" i="0" lang="pt-BR" sz="3700" u="none" cap="none" strike="noStrike">
                <a:solidFill>
                  <a:schemeClr val="dk1"/>
                </a:solidFill>
                <a:latin typeface="Roboto"/>
                <a:ea typeface="Roboto"/>
                <a:cs typeface="Roboto"/>
                <a:sym typeface="Roboto"/>
              </a:rPr>
              <a:t>, Professor</a:t>
            </a:r>
            <a:r>
              <a:rPr b="1" lang="pt-BR" sz="3700">
                <a:solidFill>
                  <a:schemeClr val="dk1"/>
                </a:solidFill>
                <a:latin typeface="Roboto"/>
                <a:ea typeface="Roboto"/>
                <a:cs typeface="Roboto"/>
                <a:sym typeface="Roboto"/>
              </a:rPr>
              <a:t>a</a:t>
            </a:r>
            <a:r>
              <a:rPr b="1" i="0" lang="pt-BR" sz="3700" u="none" cap="none" strike="noStrike">
                <a:solidFill>
                  <a:schemeClr val="dk1"/>
                </a:solidFill>
                <a:latin typeface="Roboto"/>
                <a:ea typeface="Roboto"/>
                <a:cs typeface="Roboto"/>
                <a:sym typeface="Roboto"/>
              </a:rPr>
              <a:t> Orientador</a:t>
            </a:r>
            <a:r>
              <a:rPr b="1" lang="pt-BR" sz="3700">
                <a:solidFill>
                  <a:schemeClr val="dk1"/>
                </a:solidFill>
                <a:latin typeface="Roboto"/>
                <a:ea typeface="Roboto"/>
                <a:cs typeface="Roboto"/>
                <a:sym typeface="Roboto"/>
              </a:rPr>
              <a:t>a</a:t>
            </a:r>
            <a:r>
              <a:rPr b="1" i="0" lang="pt-BR" sz="3700" u="none" cap="none" strike="noStrike">
                <a:solidFill>
                  <a:schemeClr val="dk1"/>
                </a:solidFill>
                <a:latin typeface="Roboto"/>
                <a:ea typeface="Roboto"/>
                <a:cs typeface="Roboto"/>
                <a:sym typeface="Roboto"/>
              </a:rPr>
              <a:t> – </a:t>
            </a:r>
            <a:r>
              <a:rPr b="1" i="1" lang="pt-BR" sz="3700" u="none" cap="none" strike="noStrike">
                <a:solidFill>
                  <a:schemeClr val="dk1"/>
                </a:solidFill>
                <a:latin typeface="Roboto"/>
                <a:ea typeface="Roboto"/>
                <a:cs typeface="Roboto"/>
                <a:sym typeface="Roboto"/>
              </a:rPr>
              <a:t>Campus </a:t>
            </a:r>
            <a:r>
              <a:rPr b="1" lang="pt-BR" sz="3700">
                <a:solidFill>
                  <a:schemeClr val="dk1"/>
                </a:solidFill>
                <a:latin typeface="Roboto"/>
                <a:ea typeface="Roboto"/>
                <a:cs typeface="Roboto"/>
                <a:sym typeface="Roboto"/>
              </a:rPr>
              <a:t>Camboriú</a:t>
            </a:r>
            <a:r>
              <a:rPr b="1" i="0" lang="pt-BR" sz="3700" u="none" cap="none" strike="noStrike">
                <a:solidFill>
                  <a:schemeClr val="dk1"/>
                </a:solidFill>
                <a:latin typeface="Roboto"/>
                <a:ea typeface="Roboto"/>
                <a:cs typeface="Roboto"/>
                <a:sym typeface="Roboto"/>
              </a:rPr>
              <a:t>, </a:t>
            </a:r>
            <a:r>
              <a:rPr b="1" lang="pt-BR" sz="3700" u="sng">
                <a:solidFill>
                  <a:schemeClr val="hlink"/>
                </a:solidFill>
                <a:latin typeface="Roboto"/>
                <a:ea typeface="Roboto"/>
                <a:cs typeface="Roboto"/>
                <a:sym typeface="Roboto"/>
                <a:hlinkClick r:id="rId14"/>
              </a:rPr>
              <a:t>melissa.meier@ifc.edu.br</a:t>
            </a:r>
            <a:r>
              <a:rPr b="1" lang="pt-BR" sz="3700">
                <a:solidFill>
                  <a:srgbClr val="4B555C"/>
                </a:solidFill>
                <a:latin typeface="Roboto"/>
                <a:ea typeface="Roboto"/>
                <a:cs typeface="Roboto"/>
                <a:sym typeface="Roboto"/>
              </a:rPr>
              <a:t> </a:t>
            </a:r>
            <a:endParaRPr b="1" i="0" sz="3700" u="none" cap="none" strike="noStrike">
              <a:solidFill>
                <a:srgbClr val="4B555C"/>
              </a:solidFill>
              <a:latin typeface="Roboto"/>
              <a:ea typeface="Roboto"/>
              <a:cs typeface="Roboto"/>
              <a:sym typeface="Roboto"/>
            </a:endParaRPr>
          </a:p>
          <a:p>
            <a:pPr indent="0" lvl="0" marL="0" marR="0" rtl="0" algn="l">
              <a:lnSpc>
                <a:spcPct val="90000"/>
              </a:lnSpc>
              <a:spcBef>
                <a:spcPts val="0"/>
              </a:spcBef>
              <a:spcAft>
                <a:spcPts val="0"/>
              </a:spcAft>
              <a:buClr>
                <a:srgbClr val="4B555C"/>
              </a:buClr>
              <a:buSzPts val="5900"/>
              <a:buFont typeface="Arial"/>
              <a:buNone/>
            </a:pPr>
            <a:r>
              <a:t/>
            </a:r>
            <a:endParaRPr b="1" i="0" sz="3700" u="none" cap="none" strike="noStrike">
              <a:solidFill>
                <a:srgbClr val="4B555C"/>
              </a:solidFill>
              <a:latin typeface="Roboto"/>
              <a:ea typeface="Roboto"/>
              <a:cs typeface="Roboto"/>
              <a:sym typeface="Roboto"/>
            </a:endParaRPr>
          </a:p>
        </p:txBody>
      </p:sp>
      <p:sp>
        <p:nvSpPr>
          <p:cNvPr id="71" name="Google Shape;71;p1"/>
          <p:cNvSpPr txBox="1"/>
          <p:nvPr/>
        </p:nvSpPr>
        <p:spPr>
          <a:xfrm>
            <a:off x="1906600" y="14484575"/>
            <a:ext cx="13790400" cy="256347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Clr>
                <a:schemeClr val="dk1"/>
              </a:buClr>
              <a:buSzPts val="5000"/>
              <a:buFont typeface="Arial"/>
              <a:buNone/>
            </a:pPr>
            <a:r>
              <a:rPr lang="pt-BR" sz="5000">
                <a:solidFill>
                  <a:schemeClr val="accent1"/>
                </a:solidFill>
                <a:latin typeface="Roboto ExtraBold"/>
                <a:ea typeface="Roboto ExtraBold"/>
                <a:cs typeface="Roboto ExtraBold"/>
                <a:sym typeface="Roboto ExtraBold"/>
              </a:rPr>
              <a:t>Introdução</a:t>
            </a:r>
            <a:endParaRPr sz="5000">
              <a:solidFill>
                <a:schemeClr val="accent1"/>
              </a:solidFill>
              <a:latin typeface="Roboto ExtraBold"/>
              <a:ea typeface="Roboto ExtraBold"/>
              <a:cs typeface="Roboto ExtraBold"/>
              <a:sym typeface="Roboto ExtraBold"/>
            </a:endParaRPr>
          </a:p>
          <a:p>
            <a:pPr indent="0" lvl="0" marL="0" rtl="0" algn="just">
              <a:spcBef>
                <a:spcPts val="0"/>
              </a:spcBef>
              <a:spcAft>
                <a:spcPts val="0"/>
              </a:spcAft>
              <a:buClr>
                <a:schemeClr val="dk1"/>
              </a:buClr>
              <a:buSzPts val="5000"/>
              <a:buFont typeface="Arial"/>
              <a:buNone/>
            </a:pPr>
            <a:r>
              <a:t/>
            </a:r>
            <a:endParaRPr sz="4000">
              <a:solidFill>
                <a:schemeClr val="accent1"/>
              </a:solidFill>
              <a:latin typeface="Roboto ExtraBold"/>
              <a:ea typeface="Roboto ExtraBold"/>
              <a:cs typeface="Roboto ExtraBold"/>
              <a:sym typeface="Roboto ExtraBold"/>
            </a:endParaRPr>
          </a:p>
          <a:p>
            <a:pPr indent="0" lvl="0" marL="0" rtl="0" algn="just">
              <a:spcBef>
                <a:spcPts val="0"/>
              </a:spcBef>
              <a:spcAft>
                <a:spcPts val="0"/>
              </a:spcAft>
              <a:buClr>
                <a:schemeClr val="dk1"/>
              </a:buClr>
              <a:buSzPts val="4200"/>
              <a:buFont typeface="Arial"/>
              <a:buNone/>
            </a:pPr>
            <a:r>
              <a:rPr lang="pt-BR" sz="4200">
                <a:solidFill>
                  <a:schemeClr val="dk1"/>
                </a:solidFill>
                <a:latin typeface="Roboto"/>
                <a:ea typeface="Roboto"/>
                <a:cs typeface="Roboto"/>
                <a:sym typeface="Roboto"/>
              </a:rPr>
              <a:t>A ação foi desenvolvida com as turmas do 8º ano da E.B.M. Clotilde Ramos Chaves, em Camboriú (SC), entre maio e junho de 2025. A proposta interdisciplinar, articulando Ciências e Matemática, abordou o tema Sistema Solar com ênfase no uso da notação científica para representar as grandes distâncias entre os astros, tornando o conteúdo mais contextualizado e significativo para os estudantes.</a:t>
            </a:r>
            <a:endParaRPr sz="4200">
              <a:solidFill>
                <a:schemeClr val="dk1"/>
              </a:solidFill>
              <a:latin typeface="Roboto"/>
              <a:ea typeface="Roboto"/>
              <a:cs typeface="Roboto"/>
              <a:sym typeface="Roboto"/>
            </a:endParaRPr>
          </a:p>
          <a:p>
            <a:pPr indent="0" lvl="0" marL="0" rtl="0" algn="just">
              <a:spcBef>
                <a:spcPts val="4200"/>
              </a:spcBef>
              <a:spcAft>
                <a:spcPts val="0"/>
              </a:spcAft>
              <a:buClr>
                <a:schemeClr val="dk1"/>
              </a:buClr>
              <a:buSzPts val="5200"/>
              <a:buFont typeface="Arial"/>
              <a:buNone/>
            </a:pPr>
            <a:r>
              <a:rPr lang="pt-BR" sz="5000">
                <a:solidFill>
                  <a:schemeClr val="accent1"/>
                </a:solidFill>
                <a:latin typeface="Roboto ExtraBold"/>
                <a:ea typeface="Roboto ExtraBold"/>
                <a:cs typeface="Roboto ExtraBold"/>
                <a:sym typeface="Roboto ExtraBold"/>
              </a:rPr>
              <a:t>Objetivos</a:t>
            </a:r>
            <a:endParaRPr sz="5000">
              <a:solidFill>
                <a:schemeClr val="accent1"/>
              </a:solidFill>
              <a:latin typeface="Roboto ExtraBold"/>
              <a:ea typeface="Roboto ExtraBold"/>
              <a:cs typeface="Roboto ExtraBold"/>
              <a:sym typeface="Roboto ExtraBold"/>
            </a:endParaRPr>
          </a:p>
          <a:p>
            <a:pPr indent="-495300" lvl="0" marL="457200" rtl="0" algn="l">
              <a:spcBef>
                <a:spcPts val="4200"/>
              </a:spcBef>
              <a:spcAft>
                <a:spcPts val="0"/>
              </a:spcAft>
              <a:buClr>
                <a:schemeClr val="dk1"/>
              </a:buClr>
              <a:buSzPts val="4200"/>
              <a:buFont typeface="Roboto"/>
              <a:buChar char="●"/>
            </a:pPr>
            <a:r>
              <a:rPr lang="pt-BR" sz="4200">
                <a:solidFill>
                  <a:schemeClr val="dk1"/>
                </a:solidFill>
                <a:latin typeface="Roboto"/>
                <a:ea typeface="Roboto"/>
                <a:cs typeface="Roboto"/>
                <a:sym typeface="Roboto"/>
              </a:rPr>
              <a:t>Integrar conteúdos de matemática e ciências por meio de atividade prática e interdisciplinar.</a:t>
            </a:r>
            <a:endParaRPr sz="4200">
              <a:solidFill>
                <a:schemeClr val="dk1"/>
              </a:solidFill>
              <a:latin typeface="Roboto"/>
              <a:ea typeface="Roboto"/>
              <a:cs typeface="Roboto"/>
              <a:sym typeface="Roboto"/>
            </a:endParaRPr>
          </a:p>
          <a:p>
            <a:pPr indent="-495300" lvl="0" marL="457200" rtl="0" algn="l">
              <a:spcBef>
                <a:spcPts val="0"/>
              </a:spcBef>
              <a:spcAft>
                <a:spcPts val="0"/>
              </a:spcAft>
              <a:buClr>
                <a:schemeClr val="dk1"/>
              </a:buClr>
              <a:buSzPts val="4200"/>
              <a:buFont typeface="Roboto"/>
              <a:buChar char="●"/>
            </a:pPr>
            <a:r>
              <a:rPr lang="pt-BR" sz="4200">
                <a:solidFill>
                  <a:schemeClr val="dk1"/>
                </a:solidFill>
                <a:latin typeface="Roboto"/>
                <a:ea typeface="Roboto"/>
                <a:cs typeface="Roboto"/>
                <a:sym typeface="Roboto"/>
              </a:rPr>
              <a:t>Contextualizar a notação científica no estudo das distâncias e tamanhos do Sistema Solar.</a:t>
            </a:r>
            <a:endParaRPr sz="4200">
              <a:solidFill>
                <a:schemeClr val="dk1"/>
              </a:solidFill>
              <a:latin typeface="Roboto"/>
              <a:ea typeface="Roboto"/>
              <a:cs typeface="Roboto"/>
              <a:sym typeface="Roboto"/>
            </a:endParaRPr>
          </a:p>
          <a:p>
            <a:pPr indent="-495300" lvl="0" marL="457200" rtl="0" algn="l">
              <a:spcBef>
                <a:spcPts val="0"/>
              </a:spcBef>
              <a:spcAft>
                <a:spcPts val="0"/>
              </a:spcAft>
              <a:buClr>
                <a:schemeClr val="dk1"/>
              </a:buClr>
              <a:buSzPts val="4200"/>
              <a:buFont typeface="Roboto"/>
              <a:buChar char="●"/>
            </a:pPr>
            <a:r>
              <a:rPr lang="pt-BR" sz="4200">
                <a:solidFill>
                  <a:schemeClr val="dk1"/>
                </a:solidFill>
                <a:latin typeface="Roboto"/>
                <a:ea typeface="Roboto"/>
                <a:cs typeface="Roboto"/>
                <a:sym typeface="Roboto"/>
              </a:rPr>
              <a:t>Desenvolver habilidades de proporcionalidade, escala e medição.</a:t>
            </a:r>
            <a:endParaRPr sz="4200">
              <a:solidFill>
                <a:schemeClr val="dk1"/>
              </a:solidFill>
              <a:latin typeface="Roboto"/>
              <a:ea typeface="Roboto"/>
              <a:cs typeface="Roboto"/>
              <a:sym typeface="Roboto"/>
            </a:endParaRPr>
          </a:p>
          <a:p>
            <a:pPr indent="-495300" lvl="0" marL="457200" rtl="0" algn="l">
              <a:spcBef>
                <a:spcPts val="0"/>
              </a:spcBef>
              <a:spcAft>
                <a:spcPts val="0"/>
              </a:spcAft>
              <a:buClr>
                <a:schemeClr val="dk1"/>
              </a:buClr>
              <a:buSzPts val="4200"/>
              <a:buFont typeface="Roboto"/>
              <a:buChar char="●"/>
            </a:pPr>
            <a:r>
              <a:rPr lang="pt-BR" sz="4200">
                <a:solidFill>
                  <a:schemeClr val="dk1"/>
                </a:solidFill>
                <a:latin typeface="Roboto"/>
                <a:ea typeface="Roboto"/>
                <a:cs typeface="Roboto"/>
                <a:sym typeface="Roboto"/>
              </a:rPr>
              <a:t>Estimular o engajamento, a criatividade e a aprendizagem ativa dos alunos.</a:t>
            </a:r>
            <a:br>
              <a:rPr lang="pt-BR" sz="4200">
                <a:solidFill>
                  <a:schemeClr val="dk1"/>
                </a:solidFill>
                <a:latin typeface="Roboto"/>
                <a:ea typeface="Roboto"/>
                <a:cs typeface="Roboto"/>
                <a:sym typeface="Roboto"/>
              </a:rPr>
            </a:br>
            <a:endParaRPr sz="4200">
              <a:solidFill>
                <a:schemeClr val="dk1"/>
              </a:solidFill>
              <a:latin typeface="Roboto"/>
              <a:ea typeface="Roboto"/>
              <a:cs typeface="Roboto"/>
              <a:sym typeface="Roboto"/>
            </a:endParaRPr>
          </a:p>
          <a:p>
            <a:pPr indent="0" lvl="0" marL="0" rtl="0" algn="just">
              <a:spcBef>
                <a:spcPts val="1000"/>
              </a:spcBef>
              <a:spcAft>
                <a:spcPts val="0"/>
              </a:spcAft>
              <a:buClr>
                <a:schemeClr val="dk1"/>
              </a:buClr>
              <a:buSzPts val="5200"/>
              <a:buFont typeface="Arial"/>
              <a:buNone/>
            </a:pPr>
            <a:r>
              <a:rPr lang="pt-BR" sz="5000">
                <a:solidFill>
                  <a:schemeClr val="accent1"/>
                </a:solidFill>
                <a:latin typeface="Roboto ExtraBold"/>
                <a:ea typeface="Roboto ExtraBold"/>
                <a:cs typeface="Roboto ExtraBold"/>
                <a:sym typeface="Roboto ExtraBold"/>
              </a:rPr>
              <a:t>Material e métodos </a:t>
            </a:r>
            <a:endParaRPr sz="5000">
              <a:solidFill>
                <a:schemeClr val="accent1"/>
              </a:solidFill>
              <a:latin typeface="Roboto ExtraBold"/>
              <a:ea typeface="Roboto ExtraBold"/>
              <a:cs typeface="Roboto ExtraBold"/>
              <a:sym typeface="Roboto ExtraBold"/>
            </a:endParaRPr>
          </a:p>
          <a:p>
            <a:pPr indent="0" lvl="0" marL="0" rtl="0" algn="just">
              <a:spcBef>
                <a:spcPts val="1000"/>
              </a:spcBef>
              <a:spcAft>
                <a:spcPts val="0"/>
              </a:spcAft>
              <a:buClr>
                <a:schemeClr val="dk1"/>
              </a:buClr>
              <a:buSzPts val="5200"/>
              <a:buFont typeface="Arial"/>
              <a:buNone/>
            </a:pPr>
            <a:r>
              <a:t/>
            </a:r>
            <a:endParaRPr sz="2600">
              <a:solidFill>
                <a:schemeClr val="accent1"/>
              </a:solidFill>
              <a:latin typeface="Roboto ExtraBold"/>
              <a:ea typeface="Roboto ExtraBold"/>
              <a:cs typeface="Roboto ExtraBold"/>
              <a:sym typeface="Roboto ExtraBold"/>
            </a:endParaRPr>
          </a:p>
          <a:p>
            <a:pPr indent="0" lvl="0" marL="0" rtl="0" algn="just">
              <a:spcBef>
                <a:spcPts val="1000"/>
              </a:spcBef>
              <a:spcAft>
                <a:spcPts val="0"/>
              </a:spcAft>
              <a:buClr>
                <a:schemeClr val="dk1"/>
              </a:buClr>
              <a:buSzPts val="5200"/>
              <a:buFont typeface="Arial"/>
              <a:buNone/>
            </a:pPr>
            <a:r>
              <a:rPr lang="pt-BR" sz="4200">
                <a:solidFill>
                  <a:schemeClr val="dk1"/>
                </a:solidFill>
                <a:latin typeface="Roboto"/>
                <a:ea typeface="Roboto"/>
                <a:cs typeface="Roboto"/>
                <a:sym typeface="Roboto"/>
              </a:rPr>
              <a:t>Realizou-se uma atividade prática que envolveu a construção de maquetes do Sistema Solar com materiais recicláveis, utilizando paquímetros e barbantes para explorar conceitos de proporcionalidade e conversão de unidades. Os alunos, organizados em grupos, analisaram dados reais e concluíram ser inviável uma representação em escala real, optando por uma escala lúdica adaptada baseada  na proposta do material “Construção de uma maquete do Sistema Solar” (DICAUFU). Com isso, calcularam proporções e distâncias em notação científica e confeccionaram maquetes em dois formatos — suspensas e em isopor —, concluindo o trabalho com pintura e exposição, o que favoreceu o engajamento, a colaboração e a aprendizagem interdisciplinar.</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5000">
              <a:solidFill>
                <a:srgbClr val="1E3C76"/>
              </a:solidFill>
              <a:latin typeface="Roboto ExtraBold"/>
              <a:ea typeface="Roboto ExtraBold"/>
              <a:cs typeface="Roboto ExtraBold"/>
              <a:sym typeface="Roboto ExtraBold"/>
            </a:endParaRPr>
          </a:p>
        </p:txBody>
      </p:sp>
      <p:sp>
        <p:nvSpPr>
          <p:cNvPr id="72" name="Google Shape;72;p1"/>
          <p:cNvSpPr txBox="1"/>
          <p:nvPr/>
        </p:nvSpPr>
        <p:spPr>
          <a:xfrm>
            <a:off x="16735425" y="14330000"/>
            <a:ext cx="13806000" cy="28189500"/>
          </a:xfrm>
          <a:prstGeom prst="rect">
            <a:avLst/>
          </a:prstGeom>
          <a:noFill/>
          <a:ln>
            <a:noFill/>
          </a:ln>
        </p:spPr>
        <p:txBody>
          <a:bodyPr anchorCtr="0" anchor="t" bIns="0" lIns="0" spcFirstLastPara="1" rIns="0" wrap="square" tIns="0">
            <a:noAutofit/>
          </a:bodyPr>
          <a:lstStyle/>
          <a:p>
            <a:pPr indent="0" lvl="0" marL="0" rtl="0" algn="just">
              <a:spcBef>
                <a:spcPts val="0"/>
              </a:spcBef>
              <a:spcAft>
                <a:spcPts val="0"/>
              </a:spcAft>
              <a:buClr>
                <a:schemeClr val="dk1"/>
              </a:buClr>
              <a:buSzPts val="5200"/>
              <a:buFont typeface="Arial"/>
              <a:buNone/>
            </a:pPr>
            <a:r>
              <a:rPr b="0" i="0" lang="pt-BR" sz="5000" u="none" cap="none" strike="noStrike">
                <a:solidFill>
                  <a:srgbClr val="1E3C76"/>
                </a:solidFill>
                <a:latin typeface="Roboto ExtraBold"/>
                <a:ea typeface="Roboto ExtraBold"/>
                <a:cs typeface="Roboto ExtraBold"/>
                <a:sym typeface="Roboto ExtraBold"/>
              </a:rPr>
              <a:t>Resultados e di</a:t>
            </a:r>
            <a:r>
              <a:rPr b="0" i="0" lang="pt-BR" sz="5000" u="none" cap="none" strike="noStrike">
                <a:solidFill>
                  <a:srgbClr val="1E3C76"/>
                </a:solidFill>
                <a:latin typeface="Roboto ExtraBold"/>
                <a:ea typeface="Roboto ExtraBold"/>
                <a:cs typeface="Roboto ExtraBold"/>
                <a:sym typeface="Roboto ExtraBold"/>
              </a:rPr>
              <a:t>scussões </a:t>
            </a:r>
            <a:endParaRPr sz="5000">
              <a:solidFill>
                <a:srgbClr val="1E3C76"/>
              </a:solidFill>
              <a:latin typeface="Roboto ExtraBold"/>
              <a:ea typeface="Roboto ExtraBold"/>
              <a:cs typeface="Roboto ExtraBold"/>
              <a:sym typeface="Roboto ExtraBold"/>
            </a:endParaRPr>
          </a:p>
          <a:p>
            <a:pPr indent="0" lvl="0" marL="0" rtl="0" algn="just">
              <a:spcBef>
                <a:spcPts val="0"/>
              </a:spcBef>
              <a:spcAft>
                <a:spcPts val="0"/>
              </a:spcAft>
              <a:buClr>
                <a:schemeClr val="dk1"/>
              </a:buClr>
              <a:buSzPts val="5200"/>
              <a:buFont typeface="Arial"/>
              <a:buNone/>
            </a:pPr>
            <a:r>
              <a:t/>
            </a:r>
            <a:endParaRPr sz="4200">
              <a:solidFill>
                <a:srgbClr val="1E3C76"/>
              </a:solidFill>
              <a:latin typeface="Roboto ExtraBold"/>
              <a:ea typeface="Roboto ExtraBold"/>
              <a:cs typeface="Roboto ExtraBold"/>
              <a:sym typeface="Roboto ExtraBold"/>
            </a:endParaRPr>
          </a:p>
          <a:p>
            <a:pPr indent="0" lvl="0" marL="0" rtl="0" algn="just">
              <a:spcBef>
                <a:spcPts val="0"/>
              </a:spcBef>
              <a:spcAft>
                <a:spcPts val="0"/>
              </a:spcAft>
              <a:buClr>
                <a:schemeClr val="dk1"/>
              </a:buClr>
              <a:buSzPts val="5200"/>
              <a:buFont typeface="Arial"/>
              <a:buNone/>
            </a:pPr>
            <a:r>
              <a:rPr lang="pt-BR" sz="4200">
                <a:solidFill>
                  <a:schemeClr val="dk1"/>
                </a:solidFill>
                <a:latin typeface="Roboto"/>
                <a:ea typeface="Roboto"/>
                <a:cs typeface="Roboto"/>
                <a:sym typeface="Roboto"/>
              </a:rPr>
              <a:t>Os estudantes evidenciaram elevado engajamento e curiosidade, participando de forma ativa e colaborativa nas etapas teóricas e práticas da proposta. A abordagem interdisciplinar entre matemática e ciências conferiu maior significado ao processo de aprendizagem, favorecendo a aplicação concreta dos conceitos de proporção, escala e notação científica em situações reais. A atividade fomentou o trabalho cooperativo, a autonomia e o protagonismo discente, ao mesmo tempo em que despertou o interesse pela astronomia. Para os bolsistas do PIBID, a experiência proporcionou a vivência do planejamento e da mediação docente em contexto escolar autêntico, contribuindo para o aprimoramento de sua formação profissional e prática pedagógica.</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4200">
              <a:solidFill>
                <a:schemeClr val="dk1"/>
              </a:solidFill>
              <a:latin typeface="Roboto"/>
              <a:ea typeface="Roboto"/>
              <a:cs typeface="Roboto"/>
              <a:sym typeface="Roboto"/>
            </a:endParaRPr>
          </a:p>
          <a:p>
            <a:pPr indent="0" lvl="0" marL="0" rtl="0" algn="just">
              <a:spcBef>
                <a:spcPts val="0"/>
              </a:spcBef>
              <a:spcAft>
                <a:spcPts val="0"/>
              </a:spcAft>
              <a:buClr>
                <a:schemeClr val="dk1"/>
              </a:buClr>
              <a:buSzPts val="5200"/>
              <a:buFont typeface="Arial"/>
              <a:buNone/>
            </a:pPr>
            <a:r>
              <a:t/>
            </a:r>
            <a:endParaRPr sz="420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sz="5000">
              <a:solidFill>
                <a:schemeClr val="accent1"/>
              </a:solidFill>
              <a:latin typeface="Roboto ExtraBold"/>
              <a:ea typeface="Roboto ExtraBold"/>
              <a:cs typeface="Roboto ExtraBold"/>
              <a:sym typeface="Roboto ExtraBold"/>
            </a:endParaRPr>
          </a:p>
          <a:p>
            <a:pPr indent="0" lvl="0" marL="0" marR="0" rtl="0" algn="l">
              <a:lnSpc>
                <a:spcPct val="100000"/>
              </a:lnSpc>
              <a:spcBef>
                <a:spcPts val="0"/>
              </a:spcBef>
              <a:spcAft>
                <a:spcPts val="0"/>
              </a:spcAft>
              <a:buClr>
                <a:schemeClr val="dk1"/>
              </a:buClr>
              <a:buSzPts val="1100"/>
              <a:buFont typeface="Arial"/>
              <a:buNone/>
            </a:pPr>
            <a:r>
              <a:rPr b="0" i="0" lang="pt-BR" sz="5000" u="none" cap="none" strike="noStrike">
                <a:solidFill>
                  <a:schemeClr val="accent1"/>
                </a:solidFill>
                <a:latin typeface="Roboto ExtraBold"/>
                <a:ea typeface="Roboto ExtraBold"/>
                <a:cs typeface="Roboto ExtraBold"/>
                <a:sym typeface="Roboto ExtraBold"/>
              </a:rPr>
              <a:t>Conclusão/con</a:t>
            </a:r>
            <a:r>
              <a:rPr b="0" i="0" lang="pt-BR" sz="5000" u="none" cap="none" strike="noStrike">
                <a:solidFill>
                  <a:schemeClr val="accent1"/>
                </a:solidFill>
                <a:latin typeface="Roboto ExtraBold"/>
                <a:ea typeface="Roboto ExtraBold"/>
                <a:cs typeface="Roboto ExtraBold"/>
                <a:sym typeface="Roboto ExtraBold"/>
              </a:rPr>
              <a:t>s</a:t>
            </a:r>
            <a:r>
              <a:rPr b="0" i="0" lang="pt-BR" sz="5000" u="none" cap="none" strike="noStrike">
                <a:solidFill>
                  <a:schemeClr val="accent1"/>
                </a:solidFill>
                <a:latin typeface="Roboto ExtraBold"/>
                <a:ea typeface="Roboto ExtraBold"/>
                <a:cs typeface="Roboto ExtraBold"/>
                <a:sym typeface="Roboto ExtraBold"/>
              </a:rPr>
              <a:t>iderações finais</a:t>
            </a:r>
            <a:endParaRPr b="0" i="0" sz="5000" u="none" cap="none" strike="noStrike">
              <a:solidFill>
                <a:schemeClr val="accent1"/>
              </a:solidFill>
              <a:latin typeface="Roboto ExtraBold"/>
              <a:ea typeface="Roboto ExtraBold"/>
              <a:cs typeface="Roboto ExtraBold"/>
              <a:sym typeface="Roboto ExtraBold"/>
            </a:endParaRPr>
          </a:p>
          <a:p>
            <a:pPr indent="0" lvl="0" marL="0" marR="0" rtl="0" algn="just">
              <a:lnSpc>
                <a:spcPct val="100000"/>
              </a:lnSpc>
              <a:spcBef>
                <a:spcPts val="4200"/>
              </a:spcBef>
              <a:spcAft>
                <a:spcPts val="0"/>
              </a:spcAft>
              <a:buClr>
                <a:schemeClr val="dk1"/>
              </a:buClr>
              <a:buSzPts val="1100"/>
              <a:buFont typeface="Arial"/>
              <a:buNone/>
            </a:pPr>
            <a:r>
              <a:rPr lang="pt-BR" sz="4200">
                <a:solidFill>
                  <a:schemeClr val="dk1"/>
                </a:solidFill>
                <a:latin typeface="Roboto"/>
                <a:ea typeface="Roboto"/>
                <a:cs typeface="Roboto"/>
                <a:sym typeface="Roboto"/>
              </a:rPr>
              <a:t>A experiência evidenciou o potencial das práticas interdisciplinares para tornar o aprendizado mais significativo, integrando matemática e ciências de forma contextualizada. A construção das maquetes do Sistema Solar estimulou o pensamento crítico, a criatividade e a aplicação de conceitos matemáticos em situações reais. A atividade também promoveu autonomia, cooperação e formação prática aos bolsistas do PIBID, reforçando a importância da interdisciplinaridade e da relação entre teoria e prática no processo educativo.</a:t>
            </a:r>
            <a:endParaRPr b="0" i="0" sz="4200" u="none" cap="none" strike="noStrike">
              <a:solidFill>
                <a:schemeClr val="dk1"/>
              </a:solidFill>
              <a:latin typeface="Roboto"/>
              <a:ea typeface="Roboto"/>
              <a:cs typeface="Roboto"/>
              <a:sym typeface="Roboto"/>
            </a:endParaRPr>
          </a:p>
          <a:p>
            <a:pPr indent="0" lvl="0" marL="0" marR="0" rtl="0" algn="l">
              <a:lnSpc>
                <a:spcPct val="100000"/>
              </a:lnSpc>
              <a:spcBef>
                <a:spcPts val="4200"/>
              </a:spcBef>
              <a:spcAft>
                <a:spcPts val="0"/>
              </a:spcAft>
              <a:buClr>
                <a:schemeClr val="dk1"/>
              </a:buClr>
              <a:buSzPts val="1100"/>
              <a:buFont typeface="Arial"/>
              <a:buNone/>
            </a:pPr>
            <a:r>
              <a:rPr b="0" i="0" lang="pt-BR" sz="5000" u="none" cap="none" strike="noStrike">
                <a:solidFill>
                  <a:srgbClr val="1E3C76"/>
                </a:solidFill>
                <a:latin typeface="Roboto ExtraBold"/>
                <a:ea typeface="Roboto ExtraBold"/>
                <a:cs typeface="Roboto ExtraBold"/>
                <a:sym typeface="Roboto ExtraBold"/>
              </a:rPr>
              <a:t>Referências </a:t>
            </a:r>
            <a:endParaRPr b="0" i="0" sz="5000" u="none" cap="none" strike="noStrike">
              <a:solidFill>
                <a:srgbClr val="1E3C76"/>
              </a:solidFill>
              <a:latin typeface="Roboto ExtraBold"/>
              <a:ea typeface="Roboto ExtraBold"/>
              <a:cs typeface="Roboto ExtraBold"/>
              <a:sym typeface="Roboto ExtraBold"/>
            </a:endParaRPr>
          </a:p>
          <a:p>
            <a:pPr indent="0" lvl="0" marL="0" marR="0" rtl="0" algn="just">
              <a:lnSpc>
                <a:spcPct val="100000"/>
              </a:lnSpc>
              <a:spcBef>
                <a:spcPts val="4200"/>
              </a:spcBef>
              <a:spcAft>
                <a:spcPts val="0"/>
              </a:spcAft>
              <a:buClr>
                <a:schemeClr val="dk1"/>
              </a:buClr>
              <a:buSzPts val="1100"/>
              <a:buFont typeface="Arial"/>
              <a:buNone/>
            </a:pPr>
            <a:r>
              <a:rPr lang="pt-BR" sz="4000">
                <a:solidFill>
                  <a:schemeClr val="dk1"/>
                </a:solidFill>
                <a:latin typeface="Roboto"/>
                <a:ea typeface="Roboto"/>
                <a:cs typeface="Roboto"/>
                <a:sym typeface="Roboto"/>
              </a:rPr>
              <a:t>DICAUFU. </a:t>
            </a:r>
            <a:r>
              <a:rPr b="1" lang="pt-BR" sz="4000">
                <a:solidFill>
                  <a:schemeClr val="dk1"/>
                </a:solidFill>
                <a:latin typeface="Roboto"/>
                <a:ea typeface="Roboto"/>
                <a:cs typeface="Roboto"/>
                <a:sym typeface="Roboto"/>
              </a:rPr>
              <a:t>Construção de uma maquete do Sistema Solar. </a:t>
            </a:r>
            <a:r>
              <a:rPr lang="pt-BR" sz="4000">
                <a:solidFill>
                  <a:schemeClr val="dk1"/>
                </a:solidFill>
                <a:latin typeface="Roboto"/>
                <a:ea typeface="Roboto"/>
                <a:cs typeface="Roboto"/>
                <a:sym typeface="Roboto"/>
              </a:rPr>
              <a:t>Disponível em: </a:t>
            </a:r>
            <a:r>
              <a:rPr lang="pt-BR" sz="4000" u="sng">
                <a:solidFill>
                  <a:schemeClr val="hlink"/>
                </a:solidFill>
                <a:latin typeface="Roboto"/>
                <a:ea typeface="Roboto"/>
                <a:cs typeface="Roboto"/>
                <a:sym typeface="Roboto"/>
                <a:hlinkClick r:id="rId15"/>
              </a:rPr>
              <a:t>https://l1nq.com/d6vmH</a:t>
            </a:r>
            <a:r>
              <a:rPr lang="pt-BR" sz="4000">
                <a:solidFill>
                  <a:schemeClr val="dk1"/>
                </a:solidFill>
                <a:latin typeface="Roboto"/>
                <a:ea typeface="Roboto"/>
                <a:cs typeface="Roboto"/>
                <a:sym typeface="Roboto"/>
              </a:rPr>
              <a:t>.  Acesso em: 18 ago. 2025.</a:t>
            </a:r>
            <a:endParaRPr b="0" i="0" sz="5000" u="none" cap="none" strike="noStrike">
              <a:solidFill>
                <a:srgbClr val="75808A"/>
              </a:solidFill>
              <a:latin typeface="Arial"/>
              <a:ea typeface="Arial"/>
              <a:cs typeface="Arial"/>
              <a:sym typeface="Arial"/>
            </a:endParaRPr>
          </a:p>
        </p:txBody>
      </p:sp>
      <p:sp>
        <p:nvSpPr>
          <p:cNvPr id="73" name="Google Shape;73;p1"/>
          <p:cNvSpPr txBox="1"/>
          <p:nvPr/>
        </p:nvSpPr>
        <p:spPr>
          <a:xfrm>
            <a:off x="17525998" y="28910300"/>
            <a:ext cx="7255800" cy="762000"/>
          </a:xfrm>
          <a:prstGeom prst="rect">
            <a:avLst/>
          </a:prstGeom>
          <a:noFill/>
          <a:ln>
            <a:noFill/>
          </a:ln>
        </p:spPr>
        <p:txBody>
          <a:bodyPr anchorCtr="0" anchor="t" bIns="49500" lIns="99050" spcFirstLastPara="1" rIns="99050" wrap="square" tIns="49500">
            <a:spAutoFit/>
          </a:bodyPr>
          <a:lstStyle/>
          <a:p>
            <a:pPr indent="0" lvl="0" marL="0" marR="0" rtl="0" algn="r">
              <a:lnSpc>
                <a:spcPct val="100000"/>
              </a:lnSpc>
              <a:spcBef>
                <a:spcPts val="0"/>
              </a:spcBef>
              <a:spcAft>
                <a:spcPts val="0"/>
              </a:spcAft>
              <a:buClr>
                <a:srgbClr val="000000"/>
              </a:buClr>
              <a:buSzPts val="4300"/>
              <a:buFont typeface="Arial"/>
              <a:buNone/>
            </a:pPr>
            <a:r>
              <a:rPr lang="pt-BR" sz="4300">
                <a:solidFill>
                  <a:schemeClr val="dk1"/>
                </a:solidFill>
                <a:latin typeface="Roboto"/>
                <a:ea typeface="Roboto"/>
                <a:cs typeface="Roboto"/>
                <a:sym typeface="Roboto"/>
              </a:rPr>
              <a:t>Imagem dos autores</a:t>
            </a:r>
            <a:endParaRPr b="0" i="0" sz="4300" u="none" cap="none" strike="noStrike">
              <a:solidFill>
                <a:schemeClr val="dk1"/>
              </a:solidFill>
              <a:latin typeface="Roboto"/>
              <a:ea typeface="Roboto"/>
              <a:cs typeface="Roboto"/>
              <a:sym typeface="Roboto"/>
            </a:endParaRPr>
          </a:p>
        </p:txBody>
      </p:sp>
      <p:sp>
        <p:nvSpPr>
          <p:cNvPr id="74" name="Google Shape;74;p1"/>
          <p:cNvSpPr txBox="1"/>
          <p:nvPr/>
        </p:nvSpPr>
        <p:spPr>
          <a:xfrm>
            <a:off x="4297900" y="11803475"/>
            <a:ext cx="2229000" cy="2681100"/>
          </a:xfrm>
          <a:prstGeom prst="rect">
            <a:avLst/>
          </a:prstGeom>
          <a:noFill/>
          <a:ln>
            <a:noFill/>
          </a:ln>
        </p:spPr>
        <p:txBody>
          <a:bodyPr anchorCtr="0" anchor="t" bIns="49500" lIns="99050" spcFirstLastPara="1" rIns="99050" wrap="square" tIns="49500">
            <a:noAutofit/>
          </a:bodyPr>
          <a:lstStyle/>
          <a:p>
            <a:pPr indent="0" lvl="0" marL="0" marR="0" rtl="0" algn="l">
              <a:lnSpc>
                <a:spcPct val="90000"/>
              </a:lnSpc>
              <a:spcBef>
                <a:spcPts val="0"/>
              </a:spcBef>
              <a:spcAft>
                <a:spcPts val="0"/>
              </a:spcAft>
              <a:buClr>
                <a:srgbClr val="4B555C"/>
              </a:buClr>
              <a:buSzPts val="5900"/>
              <a:buFont typeface="Arial"/>
              <a:buNone/>
            </a:pPr>
            <a:r>
              <a:rPr b="1" i="0" lang="pt-BR" sz="3700" u="none" cap="none" strike="noStrike">
                <a:solidFill>
                  <a:srgbClr val="1E3C76"/>
                </a:solidFill>
                <a:latin typeface="Roboto"/>
                <a:ea typeface="Roboto"/>
                <a:cs typeface="Roboto"/>
                <a:sym typeface="Roboto"/>
              </a:rPr>
              <a:t>Autores:</a:t>
            </a:r>
            <a:endParaRPr b="1" i="0" sz="3700" u="none" cap="none" strike="noStrike">
              <a:solidFill>
                <a:srgbClr val="1E3C76"/>
              </a:solidFill>
              <a:latin typeface="Roboto"/>
              <a:ea typeface="Roboto"/>
              <a:cs typeface="Roboto"/>
              <a:sym typeface="Roboto"/>
            </a:endParaRPr>
          </a:p>
        </p:txBody>
      </p:sp>
      <p:pic>
        <p:nvPicPr>
          <p:cNvPr id="75" name="Google Shape;75;p1"/>
          <p:cNvPicPr preferRelativeResize="0"/>
          <p:nvPr/>
        </p:nvPicPr>
        <p:blipFill rotWithShape="1">
          <a:blip r:embed="rId16">
            <a:alphaModFix/>
          </a:blip>
          <a:srcRect b="0" l="0" r="0" t="10522"/>
          <a:stretch/>
        </p:blipFill>
        <p:spPr>
          <a:xfrm>
            <a:off x="16735438" y="25121475"/>
            <a:ext cx="8046469" cy="3499500"/>
          </a:xfrm>
          <a:prstGeom prst="rect">
            <a:avLst/>
          </a:prstGeom>
          <a:noFill/>
          <a:ln>
            <a:noFill/>
          </a:ln>
        </p:spPr>
      </p:pic>
      <p:pic>
        <p:nvPicPr>
          <p:cNvPr id="76" name="Google Shape;76;p1"/>
          <p:cNvPicPr preferRelativeResize="0"/>
          <p:nvPr/>
        </p:nvPicPr>
        <p:blipFill>
          <a:blip r:embed="rId17">
            <a:alphaModFix/>
          </a:blip>
          <a:stretch>
            <a:fillRect/>
          </a:stretch>
        </p:blipFill>
        <p:spPr>
          <a:xfrm>
            <a:off x="26250625" y="25121473"/>
            <a:ext cx="4242075" cy="5673100"/>
          </a:xfrm>
          <a:prstGeom prst="rect">
            <a:avLst/>
          </a:prstGeom>
          <a:noFill/>
          <a:ln>
            <a:noFill/>
          </a:ln>
        </p:spPr>
      </p:pic>
      <p:pic>
        <p:nvPicPr>
          <p:cNvPr id="77" name="Google Shape;77;p1" title="Logo principal preta (vertical).png"/>
          <p:cNvPicPr preferRelativeResize="0"/>
          <p:nvPr/>
        </p:nvPicPr>
        <p:blipFill>
          <a:blip r:embed="rId18">
            <a:alphaModFix/>
          </a:blip>
          <a:stretch>
            <a:fillRect/>
          </a:stretch>
        </p:blipFill>
        <p:spPr>
          <a:xfrm>
            <a:off x="22648759" y="342888"/>
            <a:ext cx="8906399" cy="7239000"/>
          </a:xfrm>
          <a:prstGeom prst="rect">
            <a:avLst/>
          </a:prstGeom>
          <a:noFill/>
          <a:ln>
            <a:noFill/>
          </a:ln>
        </p:spPr>
      </p:pic>
      <p:pic>
        <p:nvPicPr>
          <p:cNvPr id="78" name="Google Shape;78;p1"/>
          <p:cNvPicPr preferRelativeResize="0"/>
          <p:nvPr/>
        </p:nvPicPr>
        <p:blipFill>
          <a:blip r:embed="rId19">
            <a:alphaModFix/>
          </a:blip>
          <a:stretch>
            <a:fillRect/>
          </a:stretch>
        </p:blipFill>
        <p:spPr>
          <a:xfrm>
            <a:off x="8990238" y="608648"/>
            <a:ext cx="5403951" cy="6707500"/>
          </a:xfrm>
          <a:prstGeom prst="rect">
            <a:avLst/>
          </a:prstGeom>
          <a:noFill/>
          <a:ln>
            <a:noFill/>
          </a:ln>
        </p:spPr>
      </p:pic>
      <p:pic>
        <p:nvPicPr>
          <p:cNvPr id="79" name="Google Shape;79;p1"/>
          <p:cNvPicPr preferRelativeResize="0"/>
          <p:nvPr/>
        </p:nvPicPr>
        <p:blipFill>
          <a:blip r:embed="rId19">
            <a:alphaModFix/>
          </a:blip>
          <a:stretch>
            <a:fillRect/>
          </a:stretch>
        </p:blipFill>
        <p:spPr>
          <a:xfrm>
            <a:off x="17246783" y="608655"/>
            <a:ext cx="6127839" cy="6707500"/>
          </a:xfrm>
          <a:prstGeom prst="rect">
            <a:avLst/>
          </a:prstGeom>
          <a:noFill/>
          <a:ln>
            <a:noFill/>
          </a:ln>
        </p:spPr>
      </p:pic>
      <p:pic>
        <p:nvPicPr>
          <p:cNvPr id="80" name="Google Shape;80;p1"/>
          <p:cNvPicPr preferRelativeResize="0"/>
          <p:nvPr/>
        </p:nvPicPr>
        <p:blipFill>
          <a:blip r:embed="rId20">
            <a:alphaModFix/>
          </a:blip>
          <a:stretch>
            <a:fillRect/>
          </a:stretch>
        </p:blipFill>
        <p:spPr>
          <a:xfrm>
            <a:off x="1890000" y="649550"/>
            <a:ext cx="5403950" cy="6625713"/>
          </a:xfrm>
          <a:prstGeom prst="rect">
            <a:avLst/>
          </a:prstGeom>
          <a:noFill/>
          <a:ln>
            <a:noFill/>
          </a:ln>
        </p:spPr>
      </p:pic>
      <p:pic>
        <p:nvPicPr>
          <p:cNvPr id="81" name="Google Shape;81;p1"/>
          <p:cNvPicPr preferRelativeResize="0"/>
          <p:nvPr/>
        </p:nvPicPr>
        <p:blipFill>
          <a:blip r:embed="rId21">
            <a:alphaModFix/>
          </a:blip>
          <a:stretch>
            <a:fillRect/>
          </a:stretch>
        </p:blipFill>
        <p:spPr>
          <a:xfrm>
            <a:off x="12764988" y="527762"/>
            <a:ext cx="6869300" cy="6869300"/>
          </a:xfrm>
          <a:prstGeom prst="rect">
            <a:avLst/>
          </a:prstGeom>
          <a:noFill/>
          <a:ln>
            <a:noFill/>
          </a:ln>
        </p:spPr>
      </p:pic>
      <p:pic>
        <p:nvPicPr>
          <p:cNvPr id="82" name="Google Shape;82;p1"/>
          <p:cNvPicPr preferRelativeResize="0"/>
          <p:nvPr/>
        </p:nvPicPr>
        <p:blipFill>
          <a:blip r:embed="rId22">
            <a:alphaModFix amt="50000"/>
          </a:blip>
          <a:stretch>
            <a:fillRect/>
          </a:stretch>
        </p:blipFill>
        <p:spPr>
          <a:xfrm>
            <a:off x="30731925" y="8304050"/>
            <a:ext cx="1013724" cy="1013724"/>
          </a:xfrm>
          <a:prstGeom prst="rect">
            <a:avLst/>
          </a:prstGeom>
          <a:noFill/>
          <a:ln>
            <a:noFill/>
          </a:ln>
        </p:spPr>
      </p:pic>
      <p:pic>
        <p:nvPicPr>
          <p:cNvPr id="83" name="Google Shape;83;p1"/>
          <p:cNvPicPr preferRelativeResize="0"/>
          <p:nvPr/>
        </p:nvPicPr>
        <p:blipFill>
          <a:blip r:embed="rId23">
            <a:alphaModFix amt="47000"/>
          </a:blip>
          <a:stretch>
            <a:fillRect/>
          </a:stretch>
        </p:blipFill>
        <p:spPr>
          <a:xfrm>
            <a:off x="13005336" y="26757876"/>
            <a:ext cx="2400300" cy="2400300"/>
          </a:xfrm>
          <a:prstGeom prst="rect">
            <a:avLst/>
          </a:prstGeom>
          <a:noFill/>
          <a:ln>
            <a:noFill/>
          </a:ln>
        </p:spPr>
      </p:pic>
      <p:pic>
        <p:nvPicPr>
          <p:cNvPr id="84" name="Google Shape;84;p1"/>
          <p:cNvPicPr preferRelativeResize="0"/>
          <p:nvPr/>
        </p:nvPicPr>
        <p:blipFill>
          <a:blip r:embed="rId24">
            <a:alphaModFix amt="47000"/>
          </a:blip>
          <a:stretch>
            <a:fillRect/>
          </a:stretch>
        </p:blipFill>
        <p:spPr>
          <a:xfrm>
            <a:off x="10380100" y="27148775"/>
            <a:ext cx="1295401" cy="12953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44546A"/>
      </a:dk2>
      <a:lt2>
        <a:srgbClr val="E7E6E6"/>
      </a:lt2>
      <a:accent1>
        <a:srgbClr val="1E3C76"/>
      </a:accent1>
      <a:accent2>
        <a:srgbClr val="F49B78"/>
      </a:accent2>
      <a:accent3>
        <a:srgbClr val="A5A5A5"/>
      </a:accent3>
      <a:accent4>
        <a:srgbClr val="F49B78"/>
      </a:accent4>
      <a:accent5>
        <a:srgbClr val="1E3C76"/>
      </a:accent5>
      <a:accent6>
        <a:srgbClr val="1E3C76"/>
      </a:accent6>
      <a:hlink>
        <a:srgbClr val="1E3C76"/>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