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50" r:id="rId5"/>
  </p:sldMasterIdLst>
  <p:notesMasterIdLst>
    <p:notesMasterId r:id="rId6"/>
  </p:notesMasterIdLst>
  <p:sldIdLst>
    <p:sldId id="256" r:id="rId7"/>
  </p:sldIdLst>
  <p:sldSz cy="43200625" cx="32399275"/>
  <p:notesSz cx="6858000" cy="9144000"/>
  <p:embeddedFontLst>
    <p:embeddedFont>
      <p:font typeface="Roboto ExtraBold"/>
      <p:bold r:id="rId8"/>
      <p:boldItalic r:id="rId9"/>
    </p:embeddedFont>
    <p:embeddedFont>
      <p:font typeface="Roboto Black"/>
      <p:bold r:id="rId10"/>
      <p:boldItalic r:id="rId11"/>
    </p:embeddedFont>
    <p:embeddedFont>
      <p:font typeface="Roboto"/>
      <p:regular r:id="rId12"/>
      <p:bold r:id="rId13"/>
      <p:italic r:id="rId14"/>
      <p:boldItalic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3606">
          <p15:clr>
            <a:srgbClr val="747775"/>
          </p15:clr>
        </p15:guide>
        <p15:guide id="2" pos="9877">
          <p15:clr>
            <a:srgbClr val="747775"/>
          </p15:clr>
        </p15:guide>
        <p15:guide id="3" pos="10542">
          <p15:clr>
            <a:srgbClr val="747775"/>
          </p15:clr>
        </p15:guide>
        <p15:guide id="4" pos="1201">
          <p15:clr>
            <a:srgbClr val="747775"/>
          </p15:clr>
        </p15:guide>
        <p15:guide id="5" pos="19208">
          <p15:clr>
            <a:srgbClr val="747775"/>
          </p15:clr>
        </p15:guide>
        <p15:guide id="6" orient="horz" pos="9507">
          <p15:clr>
            <a:srgbClr val="747775"/>
          </p15:clr>
        </p15:guide>
        <p15:guide id="7" orient="horz" pos="26257">
          <p15:clr>
            <a:srgbClr val="747775"/>
          </p15:clr>
        </p15:guide>
      </p15:sldGuideLst>
    </p:ext>
    <p:ext uri="GoogleSlidesCustomDataVersion2">
      <go:slidesCustomData xmlns:go="http://customooxmlschemas.google.com/" r:id="rId16" roundtripDataSignature="AMtx7mgdx6YUUAxcs65jiFIYviTo27tcC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3606" orient="horz"/>
        <p:guide pos="9877"/>
        <p:guide pos="10542"/>
        <p:guide pos="1201"/>
        <p:guide pos="19208"/>
        <p:guide pos="9507" orient="horz"/>
        <p:guide pos="26257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RobotoBlack-boldItalic.fntdata"/><Relationship Id="rId10" Type="http://schemas.openxmlformats.org/officeDocument/2006/relationships/font" Target="fonts/RobotoBlack-bold.fntdata"/><Relationship Id="rId13" Type="http://schemas.openxmlformats.org/officeDocument/2006/relationships/font" Target="fonts/Roboto-bold.fntdata"/><Relationship Id="rId12" Type="http://schemas.openxmlformats.org/officeDocument/2006/relationships/font" Target="fonts/Roboto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RobotoExtraBold-boldItalic.fntdata"/><Relationship Id="rId15" Type="http://schemas.openxmlformats.org/officeDocument/2006/relationships/font" Target="fonts/Roboto-boldItalic.fntdata"/><Relationship Id="rId14" Type="http://schemas.openxmlformats.org/officeDocument/2006/relationships/font" Target="fonts/Roboto-italic.fntdata"/><Relationship Id="rId16" Type="http://customschemas.google.com/relationships/presentationmetadata" Target="meta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font" Target="fonts/RobotoExtraBold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143448" y="685800"/>
            <a:ext cx="2571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9" name="Google Shape;59;p1:notes"/>
          <p:cNvSpPr/>
          <p:nvPr>
            <p:ph idx="2" type="sldImg"/>
          </p:nvPr>
        </p:nvSpPr>
        <p:spPr>
          <a:xfrm>
            <a:off x="857457" y="685800"/>
            <a:ext cx="5143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de título">
  <p:cSld name="Slide de título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3"/>
          <p:cNvSpPr txBox="1"/>
          <p:nvPr>
            <p:ph idx="1" type="body"/>
          </p:nvPr>
        </p:nvSpPr>
        <p:spPr>
          <a:xfrm>
            <a:off x="1104449" y="35532388"/>
            <a:ext cx="21255900" cy="508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85250" lIns="485250" spcFirstLastPara="1" rIns="485250" wrap="square" tIns="48525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500"/>
              <a:buNone/>
              <a:defRPr/>
            </a:lvl1pPr>
          </a:lstStyle>
          <a:p/>
        </p:txBody>
      </p:sp>
      <p:sp>
        <p:nvSpPr>
          <p:cNvPr id="49" name="Google Shape;49;p13"/>
          <p:cNvSpPr txBox="1"/>
          <p:nvPr>
            <p:ph idx="12" type="sldNum"/>
          </p:nvPr>
        </p:nvSpPr>
        <p:spPr>
          <a:xfrm>
            <a:off x="30020520" y="39166125"/>
            <a:ext cx="1944600" cy="330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85250" lIns="485250" spcFirstLastPara="1" rIns="485250" wrap="square" tIns="48525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b="0" i="0" sz="5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b="0" i="0" sz="5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b="0" i="0" sz="5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b="0" i="0" sz="5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b="0" i="0" sz="5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b="0" i="0" sz="5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b="0" i="0" sz="5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b="0" i="0" sz="5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b="0" i="0" sz="5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4"/>
          <p:cNvSpPr txBox="1"/>
          <p:nvPr>
            <p:ph hasCustomPrompt="1" type="title"/>
          </p:nvPr>
        </p:nvSpPr>
        <p:spPr>
          <a:xfrm>
            <a:off x="1104449" y="9290289"/>
            <a:ext cx="30191100" cy="16491300"/>
          </a:xfrm>
          <a:prstGeom prst="rect">
            <a:avLst/>
          </a:prstGeom>
          <a:noFill/>
          <a:ln>
            <a:noFill/>
          </a:ln>
        </p:spPr>
        <p:txBody>
          <a:bodyPr anchorCtr="0" anchor="b" bIns="485250" lIns="485250" spcFirstLastPara="1" rIns="485250" wrap="square" tIns="4852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700"/>
              <a:buNone/>
              <a:defRPr sz="6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700"/>
              <a:buNone/>
              <a:defRPr sz="6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700"/>
              <a:buNone/>
              <a:defRPr sz="6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700"/>
              <a:buNone/>
              <a:defRPr sz="6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700"/>
              <a:buNone/>
              <a:defRPr sz="6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700"/>
              <a:buNone/>
              <a:defRPr sz="6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700"/>
              <a:buNone/>
              <a:defRPr sz="6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700"/>
              <a:buNone/>
              <a:defRPr sz="6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700"/>
              <a:buNone/>
              <a:defRPr sz="63700"/>
            </a:lvl9pPr>
          </a:lstStyle>
          <a:p>
            <a:r>
              <a:t>xx%</a:t>
            </a:r>
          </a:p>
        </p:txBody>
      </p:sp>
      <p:sp>
        <p:nvSpPr>
          <p:cNvPr id="52" name="Google Shape;52;p14"/>
          <p:cNvSpPr txBox="1"/>
          <p:nvPr>
            <p:ph idx="1" type="body"/>
          </p:nvPr>
        </p:nvSpPr>
        <p:spPr>
          <a:xfrm>
            <a:off x="1104449" y="26475381"/>
            <a:ext cx="30191100" cy="109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85250" lIns="485250" spcFirstLastPara="1" rIns="485250" wrap="square" tIns="485250">
            <a:normAutofit/>
          </a:bodyPr>
          <a:lstStyle>
            <a:lvl1pPr indent="-83185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500"/>
              <a:buChar char="●"/>
              <a:defRPr/>
            </a:lvl1pPr>
            <a:lvl2pPr indent="-70485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7500"/>
              <a:buChar char="○"/>
              <a:defRPr/>
            </a:lvl2pPr>
            <a:lvl3pPr indent="-70485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7500"/>
              <a:buChar char="■"/>
              <a:defRPr/>
            </a:lvl3pPr>
            <a:lvl4pPr indent="-70485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7500"/>
              <a:buChar char="●"/>
              <a:defRPr/>
            </a:lvl4pPr>
            <a:lvl5pPr indent="-70485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7500"/>
              <a:buChar char="○"/>
              <a:defRPr/>
            </a:lvl5pPr>
            <a:lvl6pPr indent="-70485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7500"/>
              <a:buChar char="■"/>
              <a:defRPr/>
            </a:lvl6pPr>
            <a:lvl7pPr indent="-70485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7500"/>
              <a:buChar char="●"/>
              <a:defRPr/>
            </a:lvl7pPr>
            <a:lvl8pPr indent="-70485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7500"/>
              <a:buChar char="○"/>
              <a:defRPr/>
            </a:lvl8pPr>
            <a:lvl9pPr indent="-70485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7500"/>
              <a:buChar char="■"/>
              <a:defRPr/>
            </a:lvl9pPr>
          </a:lstStyle>
          <a:p/>
        </p:txBody>
      </p:sp>
      <p:sp>
        <p:nvSpPr>
          <p:cNvPr id="53" name="Google Shape;53;p14"/>
          <p:cNvSpPr txBox="1"/>
          <p:nvPr>
            <p:ph idx="12" type="sldNum"/>
          </p:nvPr>
        </p:nvSpPr>
        <p:spPr>
          <a:xfrm>
            <a:off x="30020520" y="39166125"/>
            <a:ext cx="1944600" cy="330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85250" lIns="485250" spcFirstLastPara="1" rIns="485250" wrap="square" tIns="48525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b="0" i="0" sz="5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b="0" i="0" sz="5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b="0" i="0" sz="5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b="0" i="0" sz="5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b="0" i="0" sz="5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b="0" i="0" sz="5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b="0" i="0" sz="5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b="0" i="0" sz="5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b="0" i="0" sz="5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5"/>
          <p:cNvSpPr txBox="1"/>
          <p:nvPr>
            <p:ph idx="12" type="sldNum"/>
          </p:nvPr>
        </p:nvSpPr>
        <p:spPr>
          <a:xfrm>
            <a:off x="30020520" y="39166125"/>
            <a:ext cx="1944600" cy="330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85250" lIns="485250" spcFirstLastPara="1" rIns="485250" wrap="square" tIns="48525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b="0" i="0" sz="5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b="0" i="0" sz="5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b="0" i="0" sz="5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b="0" i="0" sz="5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b="0" i="0" sz="5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b="0" i="0" sz="5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b="0" i="0" sz="5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b="0" i="0" sz="5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b="0" i="0" sz="5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de título">
  <p:cSld name="Slide de título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"/>
          <p:cNvSpPr txBox="1"/>
          <p:nvPr>
            <p:ph type="ctrTitle"/>
          </p:nvPr>
        </p:nvSpPr>
        <p:spPr>
          <a:xfrm>
            <a:off x="1104478" y="6253648"/>
            <a:ext cx="30191100" cy="1724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85250" lIns="485250" spcFirstLastPara="1" rIns="485250" wrap="square" tIns="4852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600"/>
              <a:buNone/>
              <a:defRPr sz="27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600"/>
              <a:buNone/>
              <a:defRPr sz="27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600"/>
              <a:buNone/>
              <a:defRPr sz="27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600"/>
              <a:buNone/>
              <a:defRPr sz="27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600"/>
              <a:buNone/>
              <a:defRPr sz="27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600"/>
              <a:buNone/>
              <a:defRPr sz="27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600"/>
              <a:buNone/>
              <a:defRPr sz="27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600"/>
              <a:buNone/>
              <a:defRPr sz="27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600"/>
              <a:buNone/>
              <a:defRPr sz="27600"/>
            </a:lvl9pPr>
          </a:lstStyle>
          <a:p/>
        </p:txBody>
      </p:sp>
      <p:sp>
        <p:nvSpPr>
          <p:cNvPr id="17" name="Google Shape;17;p5"/>
          <p:cNvSpPr txBox="1"/>
          <p:nvPr>
            <p:ph idx="1" type="subTitle"/>
          </p:nvPr>
        </p:nvSpPr>
        <p:spPr>
          <a:xfrm>
            <a:off x="1104449" y="23803675"/>
            <a:ext cx="30191100" cy="66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85250" lIns="485250" spcFirstLastPara="1" rIns="485250" wrap="square" tIns="4852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900"/>
              <a:buNone/>
              <a:defRPr sz="14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900"/>
              <a:buNone/>
              <a:defRPr sz="14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900"/>
              <a:buNone/>
              <a:defRPr sz="14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900"/>
              <a:buNone/>
              <a:defRPr sz="14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900"/>
              <a:buNone/>
              <a:defRPr sz="14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900"/>
              <a:buNone/>
              <a:defRPr sz="14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900"/>
              <a:buNone/>
              <a:defRPr sz="14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900"/>
              <a:buNone/>
              <a:defRPr sz="14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900"/>
              <a:buNone/>
              <a:defRPr sz="14900"/>
            </a:lvl9pPr>
          </a:lstStyle>
          <a:p/>
        </p:txBody>
      </p:sp>
      <p:sp>
        <p:nvSpPr>
          <p:cNvPr id="18" name="Google Shape;18;p5"/>
          <p:cNvSpPr txBox="1"/>
          <p:nvPr>
            <p:ph idx="12" type="sldNum"/>
          </p:nvPr>
        </p:nvSpPr>
        <p:spPr>
          <a:xfrm>
            <a:off x="30020520" y="39166125"/>
            <a:ext cx="1944600" cy="330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85250" lIns="485250" spcFirstLastPara="1" rIns="485250" wrap="square" tIns="48525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b="0" i="0" sz="5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b="0" i="0" sz="5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b="0" i="0" sz="5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b="0" i="0" sz="5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b="0" i="0" sz="5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b="0" i="0" sz="5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b="0" i="0" sz="5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b="0" i="0" sz="5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b="0" i="0" sz="5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6"/>
          <p:cNvSpPr txBox="1"/>
          <p:nvPr>
            <p:ph type="title"/>
          </p:nvPr>
        </p:nvSpPr>
        <p:spPr>
          <a:xfrm>
            <a:off x="1104449" y="18064882"/>
            <a:ext cx="30191100" cy="707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85250" lIns="485250" spcFirstLastPara="1" rIns="485250" wrap="square" tIns="4852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100"/>
              <a:buNone/>
              <a:defRPr sz="19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100"/>
              <a:buNone/>
              <a:defRPr sz="19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100"/>
              <a:buNone/>
              <a:defRPr sz="19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100"/>
              <a:buNone/>
              <a:defRPr sz="19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100"/>
              <a:buNone/>
              <a:defRPr sz="19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100"/>
              <a:buNone/>
              <a:defRPr sz="19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100"/>
              <a:buNone/>
              <a:defRPr sz="19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100"/>
              <a:buNone/>
              <a:defRPr sz="19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100"/>
              <a:buNone/>
              <a:defRPr sz="19100"/>
            </a:lvl9pPr>
          </a:lstStyle>
          <a:p/>
        </p:txBody>
      </p:sp>
      <p:sp>
        <p:nvSpPr>
          <p:cNvPr id="21" name="Google Shape;21;p6"/>
          <p:cNvSpPr txBox="1"/>
          <p:nvPr>
            <p:ph idx="12" type="sldNum"/>
          </p:nvPr>
        </p:nvSpPr>
        <p:spPr>
          <a:xfrm>
            <a:off x="30020520" y="39166125"/>
            <a:ext cx="1944600" cy="330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85250" lIns="485250" spcFirstLastPara="1" rIns="485250" wrap="square" tIns="48525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b="0" i="0" sz="5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b="0" i="0" sz="5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b="0" i="0" sz="5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b="0" i="0" sz="5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b="0" i="0" sz="5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b="0" i="0" sz="5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b="0" i="0" sz="5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b="0" i="0" sz="5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b="0" i="0" sz="5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7"/>
          <p:cNvSpPr txBox="1"/>
          <p:nvPr>
            <p:ph type="title"/>
          </p:nvPr>
        </p:nvSpPr>
        <p:spPr>
          <a:xfrm>
            <a:off x="1104449" y="3737743"/>
            <a:ext cx="30191100" cy="481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85250" lIns="485250" spcFirstLastPara="1" rIns="485250" wrap="square" tIns="48525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9pPr>
          </a:lstStyle>
          <a:p/>
        </p:txBody>
      </p:sp>
      <p:sp>
        <p:nvSpPr>
          <p:cNvPr id="24" name="Google Shape;24;p7"/>
          <p:cNvSpPr txBox="1"/>
          <p:nvPr>
            <p:ph idx="1" type="body"/>
          </p:nvPr>
        </p:nvSpPr>
        <p:spPr>
          <a:xfrm>
            <a:off x="1104449" y="9679580"/>
            <a:ext cx="30191100" cy="2869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85250" lIns="485250" spcFirstLastPara="1" rIns="485250" wrap="square" tIns="485250">
            <a:normAutofit/>
          </a:bodyPr>
          <a:lstStyle>
            <a:lvl1pPr indent="-8318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500"/>
              <a:buChar char="●"/>
              <a:defRPr/>
            </a:lvl1pPr>
            <a:lvl2pPr indent="-7048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7500"/>
              <a:buChar char="○"/>
              <a:defRPr/>
            </a:lvl2pPr>
            <a:lvl3pPr indent="-7048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7500"/>
              <a:buChar char="■"/>
              <a:defRPr/>
            </a:lvl3pPr>
            <a:lvl4pPr indent="-7048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7500"/>
              <a:buChar char="●"/>
              <a:defRPr/>
            </a:lvl4pPr>
            <a:lvl5pPr indent="-7048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7500"/>
              <a:buChar char="○"/>
              <a:defRPr/>
            </a:lvl5pPr>
            <a:lvl6pPr indent="-7048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7500"/>
              <a:buChar char="■"/>
              <a:defRPr/>
            </a:lvl6pPr>
            <a:lvl7pPr indent="-7048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7500"/>
              <a:buChar char="●"/>
              <a:defRPr/>
            </a:lvl7pPr>
            <a:lvl8pPr indent="-7048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7500"/>
              <a:buChar char="○"/>
              <a:defRPr/>
            </a:lvl8pPr>
            <a:lvl9pPr indent="-7048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7500"/>
              <a:buChar char="■"/>
              <a:defRPr/>
            </a:lvl9pPr>
          </a:lstStyle>
          <a:p/>
        </p:txBody>
      </p:sp>
      <p:sp>
        <p:nvSpPr>
          <p:cNvPr id="25" name="Google Shape;25;p7"/>
          <p:cNvSpPr txBox="1"/>
          <p:nvPr>
            <p:ph idx="12" type="sldNum"/>
          </p:nvPr>
        </p:nvSpPr>
        <p:spPr>
          <a:xfrm>
            <a:off x="30020520" y="39166125"/>
            <a:ext cx="1944600" cy="330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85250" lIns="485250" spcFirstLastPara="1" rIns="485250" wrap="square" tIns="48525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b="0" i="0" sz="5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b="0" i="0" sz="5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b="0" i="0" sz="5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b="0" i="0" sz="5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b="0" i="0" sz="5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b="0" i="0" sz="5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b="0" i="0" sz="5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b="0" i="0" sz="5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b="0" i="0" sz="5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8"/>
          <p:cNvSpPr txBox="1"/>
          <p:nvPr>
            <p:ph type="title"/>
          </p:nvPr>
        </p:nvSpPr>
        <p:spPr>
          <a:xfrm>
            <a:off x="1104449" y="3737743"/>
            <a:ext cx="30191100" cy="481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85250" lIns="485250" spcFirstLastPara="1" rIns="485250" wrap="square" tIns="48525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9pPr>
          </a:lstStyle>
          <a:p/>
        </p:txBody>
      </p:sp>
      <p:sp>
        <p:nvSpPr>
          <p:cNvPr id="28" name="Google Shape;28;p8"/>
          <p:cNvSpPr txBox="1"/>
          <p:nvPr>
            <p:ph idx="1" type="body"/>
          </p:nvPr>
        </p:nvSpPr>
        <p:spPr>
          <a:xfrm>
            <a:off x="1104449" y="9679580"/>
            <a:ext cx="14172900" cy="2869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85250" lIns="485250" spcFirstLastPara="1" rIns="485250" wrap="square" tIns="485250">
            <a:normAutofit/>
          </a:bodyPr>
          <a:lstStyle>
            <a:lvl1pPr indent="-7048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7500"/>
              <a:buChar char="●"/>
              <a:defRPr sz="7500"/>
            </a:lvl1pPr>
            <a:lvl2pPr indent="-6350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400"/>
              <a:buChar char="○"/>
              <a:defRPr sz="6400"/>
            </a:lvl2pPr>
            <a:lvl3pPr indent="-6350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400"/>
              <a:buChar char="■"/>
              <a:defRPr sz="6400"/>
            </a:lvl3pPr>
            <a:lvl4pPr indent="-6350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400"/>
              <a:buChar char="●"/>
              <a:defRPr sz="6400"/>
            </a:lvl4pPr>
            <a:lvl5pPr indent="-6350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400"/>
              <a:buChar char="○"/>
              <a:defRPr sz="6400"/>
            </a:lvl5pPr>
            <a:lvl6pPr indent="-6350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400"/>
              <a:buChar char="■"/>
              <a:defRPr sz="6400"/>
            </a:lvl6pPr>
            <a:lvl7pPr indent="-6350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400"/>
              <a:buChar char="●"/>
              <a:defRPr sz="6400"/>
            </a:lvl7pPr>
            <a:lvl8pPr indent="-6350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400"/>
              <a:buChar char="○"/>
              <a:defRPr sz="6400"/>
            </a:lvl8pPr>
            <a:lvl9pPr indent="-6350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400"/>
              <a:buChar char="■"/>
              <a:defRPr sz="6400"/>
            </a:lvl9pPr>
          </a:lstStyle>
          <a:p/>
        </p:txBody>
      </p:sp>
      <p:sp>
        <p:nvSpPr>
          <p:cNvPr id="29" name="Google Shape;29;p8"/>
          <p:cNvSpPr txBox="1"/>
          <p:nvPr>
            <p:ph idx="2" type="body"/>
          </p:nvPr>
        </p:nvSpPr>
        <p:spPr>
          <a:xfrm>
            <a:off x="17122677" y="9679580"/>
            <a:ext cx="14172900" cy="2869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85250" lIns="485250" spcFirstLastPara="1" rIns="485250" wrap="square" tIns="485250">
            <a:normAutofit/>
          </a:bodyPr>
          <a:lstStyle>
            <a:lvl1pPr indent="-7048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7500"/>
              <a:buChar char="●"/>
              <a:defRPr sz="7500"/>
            </a:lvl1pPr>
            <a:lvl2pPr indent="-6350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400"/>
              <a:buChar char="○"/>
              <a:defRPr sz="6400"/>
            </a:lvl2pPr>
            <a:lvl3pPr indent="-6350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400"/>
              <a:buChar char="■"/>
              <a:defRPr sz="6400"/>
            </a:lvl3pPr>
            <a:lvl4pPr indent="-6350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400"/>
              <a:buChar char="●"/>
              <a:defRPr sz="6400"/>
            </a:lvl4pPr>
            <a:lvl5pPr indent="-6350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400"/>
              <a:buChar char="○"/>
              <a:defRPr sz="6400"/>
            </a:lvl5pPr>
            <a:lvl6pPr indent="-6350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400"/>
              <a:buChar char="■"/>
              <a:defRPr sz="6400"/>
            </a:lvl6pPr>
            <a:lvl7pPr indent="-6350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400"/>
              <a:buChar char="●"/>
              <a:defRPr sz="6400"/>
            </a:lvl7pPr>
            <a:lvl8pPr indent="-6350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400"/>
              <a:buChar char="○"/>
              <a:defRPr sz="6400"/>
            </a:lvl8pPr>
            <a:lvl9pPr indent="-6350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400"/>
              <a:buChar char="■"/>
              <a:defRPr sz="6400"/>
            </a:lvl9pPr>
          </a:lstStyle>
          <a:p/>
        </p:txBody>
      </p:sp>
      <p:sp>
        <p:nvSpPr>
          <p:cNvPr id="30" name="Google Shape;30;p8"/>
          <p:cNvSpPr txBox="1"/>
          <p:nvPr>
            <p:ph idx="12" type="sldNum"/>
          </p:nvPr>
        </p:nvSpPr>
        <p:spPr>
          <a:xfrm>
            <a:off x="30020520" y="39166125"/>
            <a:ext cx="1944600" cy="330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85250" lIns="485250" spcFirstLastPara="1" rIns="485250" wrap="square" tIns="48525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b="0" i="0" sz="5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b="0" i="0" sz="5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b="0" i="0" sz="5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b="0" i="0" sz="5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b="0" i="0" sz="5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b="0" i="0" sz="5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b="0" i="0" sz="5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b="0" i="0" sz="5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b="0" i="0" sz="5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 txBox="1"/>
          <p:nvPr>
            <p:ph type="title"/>
          </p:nvPr>
        </p:nvSpPr>
        <p:spPr>
          <a:xfrm>
            <a:off x="1104449" y="3737743"/>
            <a:ext cx="30191100" cy="481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85250" lIns="485250" spcFirstLastPara="1" rIns="485250" wrap="square" tIns="48525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9pPr>
          </a:lstStyle>
          <a:p/>
        </p:txBody>
      </p:sp>
      <p:sp>
        <p:nvSpPr>
          <p:cNvPr id="33" name="Google Shape;33;p9"/>
          <p:cNvSpPr txBox="1"/>
          <p:nvPr>
            <p:ph idx="12" type="sldNum"/>
          </p:nvPr>
        </p:nvSpPr>
        <p:spPr>
          <a:xfrm>
            <a:off x="30020520" y="39166125"/>
            <a:ext cx="1944600" cy="330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85250" lIns="485250" spcFirstLastPara="1" rIns="485250" wrap="square" tIns="48525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b="0" i="0" sz="5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b="0" i="0" sz="5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b="0" i="0" sz="5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b="0" i="0" sz="5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b="0" i="0" sz="5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b="0" i="0" sz="5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b="0" i="0" sz="5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b="0" i="0" sz="5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b="0" i="0" sz="5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0"/>
          <p:cNvSpPr txBox="1"/>
          <p:nvPr>
            <p:ph type="title"/>
          </p:nvPr>
        </p:nvSpPr>
        <p:spPr>
          <a:xfrm>
            <a:off x="1104449" y="4666457"/>
            <a:ext cx="9949500" cy="634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85250" lIns="485250" spcFirstLastPara="1" rIns="485250" wrap="square" tIns="48525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900"/>
              <a:buNone/>
              <a:defRPr sz="129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900"/>
              <a:buNone/>
              <a:defRPr sz="129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900"/>
              <a:buNone/>
              <a:defRPr sz="129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900"/>
              <a:buNone/>
              <a:defRPr sz="129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900"/>
              <a:buNone/>
              <a:defRPr sz="129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900"/>
              <a:buNone/>
              <a:defRPr sz="129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900"/>
              <a:buNone/>
              <a:defRPr sz="129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900"/>
              <a:buNone/>
              <a:defRPr sz="129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900"/>
              <a:buNone/>
              <a:defRPr sz="12900"/>
            </a:lvl9pPr>
          </a:lstStyle>
          <a:p/>
        </p:txBody>
      </p:sp>
      <p:sp>
        <p:nvSpPr>
          <p:cNvPr id="36" name="Google Shape;36;p10"/>
          <p:cNvSpPr txBox="1"/>
          <p:nvPr>
            <p:ph idx="1" type="body"/>
          </p:nvPr>
        </p:nvSpPr>
        <p:spPr>
          <a:xfrm>
            <a:off x="1104449" y="11671181"/>
            <a:ext cx="9949500" cy="267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5250" lIns="485250" spcFirstLastPara="1" rIns="485250" wrap="square" tIns="485250">
            <a:normAutofit/>
          </a:bodyPr>
          <a:lstStyle>
            <a:lvl1pPr indent="-635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400"/>
              <a:buChar char="●"/>
              <a:defRPr sz="6400"/>
            </a:lvl1pPr>
            <a:lvl2pPr indent="-6350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400"/>
              <a:buChar char="○"/>
              <a:defRPr sz="6400"/>
            </a:lvl2pPr>
            <a:lvl3pPr indent="-6350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400"/>
              <a:buChar char="■"/>
              <a:defRPr sz="6400"/>
            </a:lvl3pPr>
            <a:lvl4pPr indent="-6350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400"/>
              <a:buChar char="●"/>
              <a:defRPr sz="6400"/>
            </a:lvl4pPr>
            <a:lvl5pPr indent="-6350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400"/>
              <a:buChar char="○"/>
              <a:defRPr sz="6400"/>
            </a:lvl5pPr>
            <a:lvl6pPr indent="-6350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400"/>
              <a:buChar char="■"/>
              <a:defRPr sz="6400"/>
            </a:lvl6pPr>
            <a:lvl7pPr indent="-6350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400"/>
              <a:buChar char="●"/>
              <a:defRPr sz="6400"/>
            </a:lvl7pPr>
            <a:lvl8pPr indent="-6350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400"/>
              <a:buChar char="○"/>
              <a:defRPr sz="6400"/>
            </a:lvl8pPr>
            <a:lvl9pPr indent="-6350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400"/>
              <a:buChar char="■"/>
              <a:defRPr sz="6400"/>
            </a:lvl9pPr>
          </a:lstStyle>
          <a:p/>
        </p:txBody>
      </p:sp>
      <p:sp>
        <p:nvSpPr>
          <p:cNvPr id="37" name="Google Shape;37;p10"/>
          <p:cNvSpPr txBox="1"/>
          <p:nvPr>
            <p:ph idx="12" type="sldNum"/>
          </p:nvPr>
        </p:nvSpPr>
        <p:spPr>
          <a:xfrm>
            <a:off x="30020520" y="39166125"/>
            <a:ext cx="1944600" cy="330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85250" lIns="485250" spcFirstLastPara="1" rIns="485250" wrap="square" tIns="48525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b="0" i="0" sz="5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b="0" i="0" sz="5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b="0" i="0" sz="5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b="0" i="0" sz="5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b="0" i="0" sz="5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b="0" i="0" sz="5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b="0" i="0" sz="5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b="0" i="0" sz="5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b="0" i="0" sz="5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1"/>
          <p:cNvSpPr txBox="1"/>
          <p:nvPr>
            <p:ph type="title"/>
          </p:nvPr>
        </p:nvSpPr>
        <p:spPr>
          <a:xfrm>
            <a:off x="1737106" y="3780787"/>
            <a:ext cx="22563000" cy="3435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85250" lIns="485250" spcFirstLastPara="1" rIns="485250" wrap="square" tIns="48525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400"/>
              <a:buNone/>
              <a:defRPr sz="25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400"/>
              <a:buNone/>
              <a:defRPr sz="25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400"/>
              <a:buNone/>
              <a:defRPr sz="25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400"/>
              <a:buNone/>
              <a:defRPr sz="25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400"/>
              <a:buNone/>
              <a:defRPr sz="25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400"/>
              <a:buNone/>
              <a:defRPr sz="25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400"/>
              <a:buNone/>
              <a:defRPr sz="25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400"/>
              <a:buNone/>
              <a:defRPr sz="25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400"/>
              <a:buNone/>
              <a:defRPr sz="25400"/>
            </a:lvl9pPr>
          </a:lstStyle>
          <a:p/>
        </p:txBody>
      </p:sp>
      <p:sp>
        <p:nvSpPr>
          <p:cNvPr id="40" name="Google Shape;40;p11"/>
          <p:cNvSpPr txBox="1"/>
          <p:nvPr>
            <p:ph idx="12" type="sldNum"/>
          </p:nvPr>
        </p:nvSpPr>
        <p:spPr>
          <a:xfrm>
            <a:off x="30020520" y="39166125"/>
            <a:ext cx="1944600" cy="330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85250" lIns="485250" spcFirstLastPara="1" rIns="485250" wrap="square" tIns="48525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b="0" i="0" sz="5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b="0" i="0" sz="5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b="0" i="0" sz="5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b="0" i="0" sz="5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b="0" i="0" sz="5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b="0" i="0" sz="5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b="0" i="0" sz="5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b="0" i="0" sz="5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b="0" i="0" sz="5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2"/>
          <p:cNvSpPr/>
          <p:nvPr/>
        </p:nvSpPr>
        <p:spPr>
          <a:xfrm>
            <a:off x="16200000" y="-1050"/>
            <a:ext cx="16200000" cy="4320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85250" lIns="485250" spcFirstLastPara="1" rIns="485250" wrap="square" tIns="4852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12"/>
          <p:cNvSpPr txBox="1"/>
          <p:nvPr>
            <p:ph type="title"/>
          </p:nvPr>
        </p:nvSpPr>
        <p:spPr>
          <a:xfrm>
            <a:off x="940748" y="10357375"/>
            <a:ext cx="14333400" cy="1244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85250" lIns="485250" spcFirstLastPara="1" rIns="485250" wrap="square" tIns="4852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400"/>
              <a:buNone/>
              <a:defRPr sz="2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400"/>
              <a:buNone/>
              <a:defRPr sz="2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400"/>
              <a:buNone/>
              <a:defRPr sz="2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400"/>
              <a:buNone/>
              <a:defRPr sz="2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400"/>
              <a:buNone/>
              <a:defRPr sz="2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400"/>
              <a:buNone/>
              <a:defRPr sz="2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400"/>
              <a:buNone/>
              <a:defRPr sz="2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400"/>
              <a:buNone/>
              <a:defRPr sz="2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400"/>
              <a:buNone/>
              <a:defRPr sz="22400"/>
            </a:lvl9pPr>
          </a:lstStyle>
          <a:p/>
        </p:txBody>
      </p:sp>
      <p:sp>
        <p:nvSpPr>
          <p:cNvPr id="44" name="Google Shape;44;p12"/>
          <p:cNvSpPr txBox="1"/>
          <p:nvPr>
            <p:ph idx="1" type="subTitle"/>
          </p:nvPr>
        </p:nvSpPr>
        <p:spPr>
          <a:xfrm>
            <a:off x="940748" y="23542887"/>
            <a:ext cx="14333400" cy="1037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85250" lIns="485250" spcFirstLastPara="1" rIns="485250" wrap="square" tIns="4852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100"/>
              <a:buNone/>
              <a:defRPr sz="11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100"/>
              <a:buNone/>
              <a:defRPr sz="11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100"/>
              <a:buNone/>
              <a:defRPr sz="11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100"/>
              <a:buNone/>
              <a:defRPr sz="11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100"/>
              <a:buNone/>
              <a:defRPr sz="11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100"/>
              <a:buNone/>
              <a:defRPr sz="11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100"/>
              <a:buNone/>
              <a:defRPr sz="11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100"/>
              <a:buNone/>
              <a:defRPr sz="11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100"/>
              <a:buNone/>
              <a:defRPr sz="11100"/>
            </a:lvl9pPr>
          </a:lstStyle>
          <a:p/>
        </p:txBody>
      </p:sp>
      <p:sp>
        <p:nvSpPr>
          <p:cNvPr id="45" name="Google Shape;45;p12"/>
          <p:cNvSpPr txBox="1"/>
          <p:nvPr>
            <p:ph idx="2" type="body"/>
          </p:nvPr>
        </p:nvSpPr>
        <p:spPr>
          <a:xfrm>
            <a:off x="17502165" y="6081470"/>
            <a:ext cx="13595400" cy="3103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85250" lIns="485250" spcFirstLastPara="1" rIns="485250" wrap="square" tIns="485250">
            <a:normAutofit/>
          </a:bodyPr>
          <a:lstStyle>
            <a:lvl1pPr indent="-8318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500"/>
              <a:buChar char="●"/>
              <a:defRPr/>
            </a:lvl1pPr>
            <a:lvl2pPr indent="-7048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7500"/>
              <a:buChar char="○"/>
              <a:defRPr/>
            </a:lvl2pPr>
            <a:lvl3pPr indent="-7048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7500"/>
              <a:buChar char="■"/>
              <a:defRPr/>
            </a:lvl3pPr>
            <a:lvl4pPr indent="-7048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7500"/>
              <a:buChar char="●"/>
              <a:defRPr/>
            </a:lvl4pPr>
            <a:lvl5pPr indent="-7048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7500"/>
              <a:buChar char="○"/>
              <a:defRPr/>
            </a:lvl5pPr>
            <a:lvl6pPr indent="-7048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7500"/>
              <a:buChar char="■"/>
              <a:defRPr/>
            </a:lvl6pPr>
            <a:lvl7pPr indent="-7048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7500"/>
              <a:buChar char="●"/>
              <a:defRPr/>
            </a:lvl7pPr>
            <a:lvl8pPr indent="-7048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7500"/>
              <a:buChar char="○"/>
              <a:defRPr/>
            </a:lvl8pPr>
            <a:lvl9pPr indent="-7048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7500"/>
              <a:buChar char="■"/>
              <a:defRPr/>
            </a:lvl9pPr>
          </a:lstStyle>
          <a:p/>
        </p:txBody>
      </p:sp>
      <p:sp>
        <p:nvSpPr>
          <p:cNvPr id="46" name="Google Shape;46;p12"/>
          <p:cNvSpPr txBox="1"/>
          <p:nvPr>
            <p:ph idx="12" type="sldNum"/>
          </p:nvPr>
        </p:nvSpPr>
        <p:spPr>
          <a:xfrm>
            <a:off x="30020520" y="39166125"/>
            <a:ext cx="1944600" cy="330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85250" lIns="485250" spcFirstLastPara="1" rIns="485250" wrap="square" tIns="48525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b="0" i="0" sz="5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b="0" i="0" sz="5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b="0" i="0" sz="5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b="0" i="0" sz="5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b="0" i="0" sz="5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b="0" i="0" sz="5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b="0" i="0" sz="5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b="0" i="0" sz="5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b="0" i="0" sz="5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slideLayout" Target="../slideLayouts/slideLayout1.xml"/><Relationship Id="rId6" Type="http://schemas.openxmlformats.org/officeDocument/2006/relationships/theme" Target="../theme/theme1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1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5" Type="http://schemas.openxmlformats.org/officeDocument/2006/relationships/slideLayout" Target="../slideLayouts/slideLayout6.xml"/><Relationship Id="rId6" Type="http://schemas.openxmlformats.org/officeDocument/2006/relationships/slideLayout" Target="../slideLayouts/slideLayout7.xml"/><Relationship Id="rId7" Type="http://schemas.openxmlformats.org/officeDocument/2006/relationships/slideLayout" Target="../slideLayouts/slideLayout8.xml"/><Relationship Id="rId8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2" title="Verso - Certificado cópia.png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357175"/>
            <a:ext cx="32400000" cy="84572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" name="Google Shape;7;p2"/>
          <p:cNvGrpSpPr/>
          <p:nvPr/>
        </p:nvGrpSpPr>
        <p:grpSpPr>
          <a:xfrm>
            <a:off x="8509863" y="0"/>
            <a:ext cx="15380275" cy="7622874"/>
            <a:chOff x="9554050" y="0"/>
            <a:chExt cx="15380275" cy="7622874"/>
          </a:xfrm>
        </p:grpSpPr>
        <p:pic>
          <p:nvPicPr>
            <p:cNvPr id="8" name="Google Shape;8;p2" title="Logo_IFC_vertical_RGB.png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554050" y="388350"/>
              <a:ext cx="6254679" cy="72345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Google Shape;9;p2" title="Ativo 6@6x.png"/>
            <p:cNvPicPr preferRelativeResize="0"/>
            <p:nvPr/>
          </p:nvPicPr>
          <p:blipFill rotWithShape="1">
            <a:blip r:embed="rId4">
              <a:alphaModFix/>
            </a:blip>
            <a:srcRect b="1119" l="0" r="0" t="4609"/>
            <a:stretch/>
          </p:blipFill>
          <p:spPr>
            <a:xfrm>
              <a:off x="17968350" y="0"/>
              <a:ext cx="6965975" cy="723452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1202">
          <p15:clr>
            <a:srgbClr val="E46962"/>
          </p15:clr>
        </p15:guide>
        <p15:guide id="2" pos="19208">
          <p15:clr>
            <a:srgbClr val="E46962"/>
          </p15:clr>
        </p15:guide>
        <p15:guide id="3" orient="horz" pos="9524">
          <p15:clr>
            <a:srgbClr val="E46962"/>
          </p15:clr>
        </p15:guide>
        <p15:guide id="4" orient="horz" pos="567">
          <p15:clr>
            <a:srgbClr val="E46962"/>
          </p15:clr>
        </p15:guide>
        <p15:guide id="5" orient="horz" pos="4365">
          <p15:clr>
            <a:srgbClr val="E46962"/>
          </p15:clr>
        </p15:guide>
        <p15:guide id="6" pos="11509">
          <p15:clr>
            <a:srgbClr val="E46962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4"/>
          <p:cNvSpPr txBox="1"/>
          <p:nvPr>
            <p:ph type="title"/>
          </p:nvPr>
        </p:nvSpPr>
        <p:spPr>
          <a:xfrm>
            <a:off x="1104449" y="3737743"/>
            <a:ext cx="30191100" cy="481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85250" lIns="485250" spcFirstLastPara="1" rIns="485250" wrap="square" tIns="48525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900"/>
              <a:buFont typeface="Arial"/>
              <a:buNone/>
              <a:defRPr b="0" i="0" sz="14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900"/>
              <a:buFont typeface="Arial"/>
              <a:buNone/>
              <a:defRPr b="0" i="0" sz="14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900"/>
              <a:buFont typeface="Arial"/>
              <a:buNone/>
              <a:defRPr b="0" i="0" sz="14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900"/>
              <a:buFont typeface="Arial"/>
              <a:buNone/>
              <a:defRPr b="0" i="0" sz="14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900"/>
              <a:buFont typeface="Arial"/>
              <a:buNone/>
              <a:defRPr b="0" i="0" sz="14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900"/>
              <a:buFont typeface="Arial"/>
              <a:buNone/>
              <a:defRPr b="0" i="0" sz="14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900"/>
              <a:buFont typeface="Arial"/>
              <a:buNone/>
              <a:defRPr b="0" i="0" sz="14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900"/>
              <a:buFont typeface="Arial"/>
              <a:buNone/>
              <a:defRPr b="0" i="0" sz="14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900"/>
              <a:buFont typeface="Arial"/>
              <a:buNone/>
              <a:defRPr b="0" i="0" sz="14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4"/>
          <p:cNvSpPr txBox="1"/>
          <p:nvPr>
            <p:ph idx="1" type="body"/>
          </p:nvPr>
        </p:nvSpPr>
        <p:spPr>
          <a:xfrm>
            <a:off x="1104449" y="9679580"/>
            <a:ext cx="30191100" cy="2869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85250" lIns="485250" spcFirstLastPara="1" rIns="485250" wrap="square" tIns="485250">
            <a:normAutofit/>
          </a:bodyPr>
          <a:lstStyle>
            <a:lvl1pPr indent="-8318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500"/>
              <a:buFont typeface="Arial"/>
              <a:buChar char="●"/>
              <a:defRPr b="0" i="0" sz="9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7048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Font typeface="Arial"/>
              <a:buChar char="○"/>
              <a:defRPr b="0" i="0" sz="7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70485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Font typeface="Arial"/>
              <a:buChar char="■"/>
              <a:defRPr b="0" i="0" sz="7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70485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Font typeface="Arial"/>
              <a:buChar char="●"/>
              <a:defRPr b="0" i="0" sz="7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70485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Font typeface="Arial"/>
              <a:buChar char="○"/>
              <a:defRPr b="0" i="0" sz="7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70485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Font typeface="Arial"/>
              <a:buChar char="■"/>
              <a:defRPr b="0" i="0" sz="7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70485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Font typeface="Arial"/>
              <a:buChar char="●"/>
              <a:defRPr b="0" i="0" sz="7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70485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Font typeface="Arial"/>
              <a:buChar char="○"/>
              <a:defRPr b="0" i="0" sz="7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70485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Font typeface="Arial"/>
              <a:buChar char="■"/>
              <a:defRPr b="0" i="0" sz="7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4"/>
          <p:cNvSpPr txBox="1"/>
          <p:nvPr>
            <p:ph idx="12" type="sldNum"/>
          </p:nvPr>
        </p:nvSpPr>
        <p:spPr>
          <a:xfrm>
            <a:off x="30020520" y="39166125"/>
            <a:ext cx="1944600" cy="330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85250" lIns="485250" spcFirstLastPara="1" rIns="485250" wrap="square" tIns="485250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b="0" i="0" sz="5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b="0" i="0" sz="5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b="0" i="0" sz="5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b="0" i="0" sz="5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b="0" i="0" sz="5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b="0" i="0" sz="5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b="0" i="0" sz="5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b="0" i="0" sz="5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b="0" i="0" sz="5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20" Type="http://schemas.openxmlformats.org/officeDocument/2006/relationships/image" Target="../media/image7.png"/><Relationship Id="rId11" Type="http://schemas.openxmlformats.org/officeDocument/2006/relationships/hyperlink" Target="mailto:pedrohenzel2@gmail.com" TargetMode="External"/><Relationship Id="rId10" Type="http://schemas.openxmlformats.org/officeDocument/2006/relationships/hyperlink" Target="mailto:mirianregina389@gmail.com" TargetMode="External"/><Relationship Id="rId13" Type="http://schemas.openxmlformats.org/officeDocument/2006/relationships/hyperlink" Target="mailto:melissa.meier@ifc.edu.br" TargetMode="External"/><Relationship Id="rId12" Type="http://schemas.openxmlformats.org/officeDocument/2006/relationships/hyperlink" Target="mailto:russialeff@gmail.com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mailto:carlapduarte16@gmail.com" TargetMode="External"/><Relationship Id="rId4" Type="http://schemas.openxmlformats.org/officeDocument/2006/relationships/hyperlink" Target="mailto:cathiucem@gmail.com" TargetMode="External"/><Relationship Id="rId9" Type="http://schemas.openxmlformats.org/officeDocument/2006/relationships/hyperlink" Target="mailto:mayarastocki1234@gmail.com" TargetMode="External"/><Relationship Id="rId15" Type="http://schemas.openxmlformats.org/officeDocument/2006/relationships/image" Target="../media/image8.jpg"/><Relationship Id="rId14" Type="http://schemas.openxmlformats.org/officeDocument/2006/relationships/image" Target="../media/image2.jpg"/><Relationship Id="rId17" Type="http://schemas.openxmlformats.org/officeDocument/2006/relationships/image" Target="../media/image6.jpg"/><Relationship Id="rId16" Type="http://schemas.openxmlformats.org/officeDocument/2006/relationships/image" Target="../media/image9.jpg"/><Relationship Id="rId5" Type="http://schemas.openxmlformats.org/officeDocument/2006/relationships/hyperlink" Target="mailto:ew370242@gmail.com" TargetMode="External"/><Relationship Id="rId19" Type="http://schemas.openxmlformats.org/officeDocument/2006/relationships/image" Target="../media/image5.jpg"/><Relationship Id="rId6" Type="http://schemas.openxmlformats.org/officeDocument/2006/relationships/hyperlink" Target="mailto:gabimaesfaculdade@gmail.com" TargetMode="External"/><Relationship Id="rId18" Type="http://schemas.openxmlformats.org/officeDocument/2006/relationships/image" Target="../media/image10.jpg"/><Relationship Id="rId7" Type="http://schemas.openxmlformats.org/officeDocument/2006/relationships/hyperlink" Target="mailto:lucasrodrigues81758@gmail.com" TargetMode="External"/><Relationship Id="rId8" Type="http://schemas.openxmlformats.org/officeDocument/2006/relationships/hyperlink" Target="mailto:claramariabc133@gmail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"/>
          <p:cNvSpPr txBox="1"/>
          <p:nvPr/>
        </p:nvSpPr>
        <p:spPr>
          <a:xfrm>
            <a:off x="1890000" y="8304050"/>
            <a:ext cx="28636200" cy="349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9500" lIns="99050" spcFirstLastPara="1" rIns="99050" wrap="square" tIns="495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800"/>
              <a:buFont typeface="Arial"/>
              <a:buNone/>
            </a:pPr>
            <a:r>
              <a:rPr b="0" i="0" lang="pt-BR" sz="6500" u="none" cap="none" strike="noStrike">
                <a:solidFill>
                  <a:srgbClr val="1E3C76"/>
                </a:solidFill>
                <a:latin typeface="Roboto Black"/>
                <a:ea typeface="Roboto Black"/>
                <a:cs typeface="Roboto Black"/>
                <a:sym typeface="Roboto Black"/>
              </a:rPr>
              <a:t>DIA NACIONAL DA MATEMÁTICA: PROTAGONISMO ESTUDANTIL E APRENDIZAGEM LÚDICA NO PIBID</a:t>
            </a:r>
            <a:endParaRPr b="0" i="0" sz="6500" u="none" cap="none" strike="noStrike">
              <a:solidFill>
                <a:srgbClr val="1E3C76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62" name="Google Shape;62;p1"/>
          <p:cNvSpPr txBox="1"/>
          <p:nvPr/>
        </p:nvSpPr>
        <p:spPr>
          <a:xfrm>
            <a:off x="6262400" y="11803550"/>
            <a:ext cx="24264000" cy="567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9500" lIns="99050" spcFirstLastPara="1" rIns="99050" wrap="square" tIns="495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 sz="3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Carla Perez Duarte, </a:t>
            </a:r>
            <a:r>
              <a:rPr b="1" i="1" lang="pt-BR" sz="3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Campus </a:t>
            </a:r>
            <a:r>
              <a:rPr b="1" lang="pt-BR" sz="3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Camboriú, curso Licenciatura em Matemática, </a:t>
            </a:r>
            <a:r>
              <a:rPr b="1" lang="pt-BR" sz="3700" u="sng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carlapduarte16@gmail.com</a:t>
            </a:r>
            <a:r>
              <a:rPr b="1" lang="pt-BR" sz="3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 </a:t>
            </a:r>
            <a:endParaRPr b="1" sz="37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 sz="3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Cathiuce Caroline Souza Machado, </a:t>
            </a:r>
            <a:r>
              <a:rPr b="1" i="1" lang="pt-BR" sz="3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Campus </a:t>
            </a:r>
            <a:r>
              <a:rPr b="1" lang="pt-BR" sz="3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Camboriú, curso Licenciatura em Matemática, </a:t>
            </a:r>
            <a:r>
              <a:rPr b="1" lang="pt-BR" sz="37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cathiucem@gmail.com</a:t>
            </a:r>
            <a:endParaRPr b="1" sz="3700" u="sng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 sz="3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Érica Weber Ricardo, </a:t>
            </a:r>
            <a:r>
              <a:rPr b="1" i="1" lang="pt-BR" sz="3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Campus </a:t>
            </a:r>
            <a:r>
              <a:rPr b="1" lang="pt-BR" sz="3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Camboriú, curso Licenciatura em Matemática,</a:t>
            </a:r>
            <a:r>
              <a:rPr b="1" lang="pt-BR" sz="370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1" lang="pt-BR" sz="37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5"/>
              </a:rPr>
              <a:t>ew370242@gmail.com</a:t>
            </a:r>
            <a:endParaRPr b="1" sz="3700" u="sng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 sz="3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Gabriela Maes Passerino, </a:t>
            </a:r>
            <a:r>
              <a:rPr b="1" i="1" lang="pt-BR" sz="3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Campus </a:t>
            </a:r>
            <a:r>
              <a:rPr b="1" lang="pt-BR" sz="3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Camboriú, curso Licenciatura em Matemática,</a:t>
            </a:r>
            <a:r>
              <a:rPr b="1" lang="pt-BR" sz="3700">
                <a:solidFill>
                  <a:srgbClr val="4B555C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1" lang="pt-BR" sz="3700" u="sng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gabimaesfaculdade@gmail.com</a:t>
            </a:r>
            <a:r>
              <a:rPr b="1" lang="pt-BR" sz="3700">
                <a:solidFill>
                  <a:srgbClr val="4B555C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b="1" sz="3700">
              <a:solidFill>
                <a:srgbClr val="4B555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pt-BR" sz="3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Lucas Barbosa, </a:t>
            </a:r>
            <a:r>
              <a:rPr b="1" i="1" lang="pt-BR" sz="3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Campus </a:t>
            </a:r>
            <a:r>
              <a:rPr b="1" i="0" lang="pt-BR" sz="3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Camboriú, Licenciatura em </a:t>
            </a:r>
            <a:r>
              <a:rPr b="1" i="0" lang="pt-BR" sz="3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  <a:extLst>
                  <a:ext uri="http://customooxmlschemas.google.com/">
                    <go:slidesCustomData xmlns:go="http://customooxmlschemas.google.com/" textRoundtripDataId="0"/>
                  </a:ext>
                </a:extLst>
              </a:rPr>
              <a:t>Matemática</a:t>
            </a:r>
            <a:r>
              <a:rPr b="1" i="0" lang="pt-BR" sz="3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b="1" i="0" lang="pt-BR" sz="3700" u="sng" cap="none" strike="noStrike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7"/>
              </a:rPr>
              <a:t>lucasrodrigues81758@gmail.com</a:t>
            </a:r>
            <a:r>
              <a:rPr b="1" i="0" lang="pt-BR" sz="3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b="1" i="0" sz="3700" u="none" cap="none" strike="noStrike">
              <a:solidFill>
                <a:srgbClr val="4B555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pt-BR" sz="3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Maria Clara Peters, </a:t>
            </a:r>
            <a:r>
              <a:rPr b="1" i="1" lang="pt-BR" sz="3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Campus </a:t>
            </a:r>
            <a:r>
              <a:rPr b="1" i="0" lang="pt-BR" sz="3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Camboriú, Licenciatura em Matemática,</a:t>
            </a:r>
            <a:r>
              <a:rPr b="1" i="0" lang="pt-BR" sz="3700" u="none" cap="none" strike="noStrike">
                <a:solidFill>
                  <a:srgbClr val="4B555C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1" i="0" lang="pt-BR" sz="3700" u="sng" cap="none" strike="noStrike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8"/>
              </a:rPr>
              <a:t>claramariabc133@gmail.com</a:t>
            </a:r>
            <a:r>
              <a:rPr b="1" i="0" lang="pt-BR" sz="3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b="1" i="0" sz="37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 sz="3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Mayara Stocki de Moura, </a:t>
            </a:r>
            <a:r>
              <a:rPr b="1" i="1" lang="pt-BR" sz="3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Campus </a:t>
            </a:r>
            <a:r>
              <a:rPr b="1" lang="pt-BR" sz="3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Camboriú, Licenciatura em Matemática,</a:t>
            </a:r>
            <a:r>
              <a:rPr b="1" lang="pt-BR" sz="3700">
                <a:solidFill>
                  <a:srgbClr val="4B555C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1" lang="pt-BR" sz="3700" u="sng">
                <a:solidFill>
                  <a:schemeClr val="hlink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  <a:hlinkClick r:id="rId9"/>
              </a:rPr>
              <a:t>mayarastocki1234@gmail.com</a:t>
            </a:r>
            <a:r>
              <a:rPr b="1" lang="pt-BR" sz="37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endParaRPr b="1" sz="37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 sz="3700">
                <a:latin typeface="Roboto"/>
                <a:ea typeface="Roboto"/>
                <a:cs typeface="Roboto"/>
                <a:sym typeface="Roboto"/>
              </a:rPr>
              <a:t>Mirian Regina Gomes de Paula, </a:t>
            </a:r>
            <a:r>
              <a:rPr b="1" i="1" lang="pt-BR" sz="3700">
                <a:latin typeface="Roboto"/>
                <a:ea typeface="Roboto"/>
                <a:cs typeface="Roboto"/>
                <a:sym typeface="Roboto"/>
              </a:rPr>
              <a:t>Campus </a:t>
            </a:r>
            <a:r>
              <a:rPr b="1" lang="pt-BR" sz="3700">
                <a:latin typeface="Roboto"/>
                <a:ea typeface="Roboto"/>
                <a:cs typeface="Roboto"/>
                <a:sym typeface="Roboto"/>
              </a:rPr>
              <a:t>Camboriú, Licenciatura em Matemática, </a:t>
            </a:r>
            <a:r>
              <a:rPr b="1" lang="pt-BR" sz="37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10"/>
              </a:rPr>
              <a:t>mirianregina389@gmail.com</a:t>
            </a:r>
            <a:endParaRPr b="1" sz="3700"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 sz="3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Pedro Cristiano Henzel, </a:t>
            </a:r>
            <a:r>
              <a:rPr b="1" i="1" lang="pt-BR" sz="3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Campus </a:t>
            </a:r>
            <a:r>
              <a:rPr b="1" lang="pt-BR" sz="3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Camboriú, Licenciatura em Matemática,</a:t>
            </a:r>
            <a:r>
              <a:rPr b="1" lang="pt-BR" sz="3700">
                <a:solidFill>
                  <a:srgbClr val="4B555C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1" lang="pt-BR" sz="37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11"/>
              </a:rPr>
              <a:t>pedrohenzel2@gmail.com</a:t>
            </a:r>
            <a:r>
              <a:rPr b="1" lang="pt-BR" sz="3700">
                <a:solidFill>
                  <a:srgbClr val="4B555C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b="1" sz="37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 sz="3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</a:t>
            </a:r>
            <a:r>
              <a:rPr b="1" lang="pt-BR" sz="3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rof. Me. Aleff Russi, Professor Supervisor - </a:t>
            </a:r>
            <a:r>
              <a:rPr b="1" i="1" lang="pt-BR" sz="3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E.B.M. </a:t>
            </a:r>
            <a:r>
              <a:rPr b="1" lang="pt-BR" sz="3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Clotilde Ramos Chaves, </a:t>
            </a:r>
            <a:r>
              <a:rPr b="1" lang="pt-BR" sz="3700">
                <a:solidFill>
                  <a:srgbClr val="4B555C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1" lang="pt-BR" sz="3700" u="sng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  <a:hlinkClick r:id="rId1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russialeff@gmail.com</a:t>
            </a:r>
            <a:r>
              <a:rPr b="1" lang="pt-BR" sz="3700">
                <a:solidFill>
                  <a:srgbClr val="4B555C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b="1" sz="3700">
              <a:solidFill>
                <a:srgbClr val="4B555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555C"/>
              </a:buClr>
              <a:buSzPts val="5900"/>
              <a:buFont typeface="Arial"/>
              <a:buNone/>
            </a:pPr>
            <a:r>
              <a:rPr b="1" lang="pt-BR" sz="3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Prof. Dra. Melissa Meier, Professora Orientadora – </a:t>
            </a:r>
            <a:r>
              <a:rPr b="1" i="1" lang="pt-BR" sz="3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Campus </a:t>
            </a:r>
            <a:r>
              <a:rPr b="1" lang="pt-BR" sz="3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Camboriú, </a:t>
            </a:r>
            <a:r>
              <a:rPr b="1" lang="pt-BR" sz="3700" u="sng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  <a:hlinkClick r:id="rId1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melissa.meier@ifc.edu.br</a:t>
            </a:r>
            <a:r>
              <a:rPr b="1" lang="pt-BR" sz="3700">
                <a:solidFill>
                  <a:srgbClr val="4B555C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b="1" i="0" sz="3700" u="none" cap="none" strike="noStrike">
              <a:solidFill>
                <a:srgbClr val="4B555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3" name="Google Shape;63;p1"/>
          <p:cNvSpPr txBox="1"/>
          <p:nvPr/>
        </p:nvSpPr>
        <p:spPr>
          <a:xfrm>
            <a:off x="1905875" y="18033400"/>
            <a:ext cx="13790400" cy="2364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b="0" i="0" lang="pt-BR" sz="5000" u="none" cap="none" strike="noStrike">
                <a:solidFill>
                  <a:srgbClr val="1E3C76"/>
                </a:solidFill>
                <a:latin typeface="Roboto ExtraBold"/>
                <a:ea typeface="Roboto ExtraBold"/>
                <a:cs typeface="Roboto ExtraBold"/>
                <a:sym typeface="Roboto ExtraBold"/>
              </a:rPr>
              <a:t>Introdução</a:t>
            </a:r>
            <a:endParaRPr b="0" i="0" sz="50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b="0" i="0" lang="pt-BR" sz="4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Em alusão ao Dia Nacional da Matemática, bolsistas do </a:t>
            </a:r>
            <a:r>
              <a:rPr b="0" i="0" lang="pt-BR" sz="4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PIBID organizaram uma gincana com jogos de raciocínio, lógica e estratégia, envolvendo cerca de 300 estudantes do 5º ao 9º ano da E.B.M. Clotilde Ramos Chaves. </a:t>
            </a:r>
            <a:r>
              <a:rPr lang="pt-BR" sz="4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 ação, foi desenvolvida com as turmas do 8º ano do professor supervisor, que mediou as atividades com as demais turmas da escola. </a:t>
            </a:r>
            <a:endParaRPr sz="4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457200" lvl="0" marL="0" marR="0" rtl="0" algn="just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b="0" i="0" lang="pt-BR" sz="5000" u="none" cap="none" strike="noStrike">
                <a:solidFill>
                  <a:srgbClr val="1E3C76"/>
                </a:solidFill>
                <a:latin typeface="Roboto ExtraBold"/>
                <a:ea typeface="Roboto ExtraBold"/>
                <a:cs typeface="Roboto ExtraBold"/>
                <a:sym typeface="Roboto ExtraBold"/>
              </a:rPr>
              <a:t>Objetivos</a:t>
            </a:r>
            <a:endParaRPr b="0" i="0" sz="5000" u="none" cap="none" strike="noStrike">
              <a:solidFill>
                <a:srgbClr val="1E3C76"/>
              </a:solidFill>
              <a:latin typeface="Roboto ExtraBold"/>
              <a:ea typeface="Roboto ExtraBold"/>
              <a:cs typeface="Roboto ExtraBold"/>
              <a:sym typeface="Roboto ExtraBold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</a:pPr>
            <a:r>
              <a:rPr b="0" i="0" lang="pt-BR" sz="4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Promover a aprendizagem matemática de forma lúdica e participativa; estimular o protagonismo estudantil; favorecer o desenvolvimento de habilidades cognitivas e socioemocionais.</a:t>
            </a:r>
            <a:endParaRPr b="0" i="0" sz="42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</a:pPr>
            <a:r>
              <a:rPr b="0" i="0" lang="pt-BR" sz="5000" u="none" cap="none" strike="noStrike">
                <a:solidFill>
                  <a:srgbClr val="1E3C76"/>
                </a:solidFill>
                <a:latin typeface="Roboto ExtraBold"/>
                <a:ea typeface="Roboto ExtraBold"/>
                <a:cs typeface="Roboto ExtraBold"/>
                <a:sym typeface="Roboto ExtraBold"/>
              </a:rPr>
              <a:t>Material e métodos</a:t>
            </a:r>
            <a:endParaRPr b="0" i="0" sz="5000" u="none" cap="none" strike="noStrike">
              <a:solidFill>
                <a:srgbClr val="1E3C76"/>
              </a:solidFill>
              <a:latin typeface="Roboto ExtraBold"/>
              <a:ea typeface="Roboto ExtraBold"/>
              <a:cs typeface="Roboto ExtraBold"/>
              <a:sym typeface="Roboto ExtraBold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</a:pPr>
            <a:r>
              <a:t/>
            </a:r>
            <a:endParaRPr sz="5000">
              <a:solidFill>
                <a:srgbClr val="1E3C76"/>
              </a:solidFill>
              <a:latin typeface="Roboto ExtraBold"/>
              <a:ea typeface="Roboto ExtraBold"/>
              <a:cs typeface="Roboto ExtraBold"/>
              <a:sym typeface="Roboto ExtraBold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</a:pPr>
            <a:r>
              <a:t/>
            </a:r>
            <a:endParaRPr b="0" i="0" sz="4700" u="none" cap="none" strike="noStrike">
              <a:solidFill>
                <a:schemeClr val="dk1"/>
              </a:solidFill>
              <a:latin typeface="Roboto ExtraBold"/>
              <a:ea typeface="Roboto ExtraBold"/>
              <a:cs typeface="Roboto ExtraBold"/>
              <a:sym typeface="Roboto ExtraBold"/>
            </a:endParaRPr>
          </a:p>
        </p:txBody>
      </p:sp>
      <p:sp>
        <p:nvSpPr>
          <p:cNvPr id="64" name="Google Shape;64;p1"/>
          <p:cNvSpPr txBox="1"/>
          <p:nvPr/>
        </p:nvSpPr>
        <p:spPr>
          <a:xfrm>
            <a:off x="16720250" y="18033300"/>
            <a:ext cx="13806000" cy="2364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pt-BR" sz="5000" u="none" cap="none" strike="noStrike">
                <a:solidFill>
                  <a:srgbClr val="1E3C76"/>
                </a:solidFill>
                <a:latin typeface="Roboto ExtraBold"/>
                <a:ea typeface="Roboto ExtraBold"/>
                <a:cs typeface="Roboto ExtraBold"/>
                <a:sym typeface="Roboto ExtraBold"/>
              </a:rPr>
              <a:t>Resultados e discussões</a:t>
            </a:r>
            <a:endParaRPr b="0" i="0" sz="5000" u="none" cap="none" strike="noStrike">
              <a:solidFill>
                <a:srgbClr val="1E3C76"/>
              </a:solidFill>
              <a:latin typeface="Roboto ExtraBold"/>
              <a:ea typeface="Roboto ExtraBold"/>
              <a:cs typeface="Roboto ExtraBold"/>
              <a:sym typeface="Roboto ExtraBold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4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 </a:t>
            </a:r>
            <a:r>
              <a:rPr lang="pt-BR" sz="4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experiência mostrou que unir ludicidade e protagonismo aumenta o engajamento e os vínculos com a Matemática, além de favorecer uma prática docente mais humanizada e reafirmar o PIBID como espaço de inovação e formação.</a:t>
            </a:r>
            <a:endParaRPr sz="4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457200" lvl="0" marL="0" marR="0" rtl="0" algn="just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4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457200" lvl="0" marL="0" marR="0" rtl="0" algn="just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4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457200" lvl="0" marL="0" marR="0" rtl="0" algn="just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4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4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5000">
              <a:solidFill>
                <a:schemeClr val="accent1"/>
              </a:solidFill>
              <a:latin typeface="Roboto ExtraBold"/>
              <a:ea typeface="Roboto ExtraBold"/>
              <a:cs typeface="Roboto ExtraBold"/>
              <a:sym typeface="Roboto Extra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pt-BR" sz="5000" u="none" cap="none" strike="noStrike">
                <a:solidFill>
                  <a:schemeClr val="accent1"/>
                </a:solidFill>
                <a:latin typeface="Roboto ExtraBold"/>
                <a:ea typeface="Roboto ExtraBold"/>
                <a:cs typeface="Roboto ExtraBold"/>
                <a:sym typeface="Roboto ExtraBold"/>
              </a:rPr>
              <a:t>Conclusão/considerações finais</a:t>
            </a:r>
            <a:endParaRPr b="0" i="0" sz="5000" u="none" cap="none" strike="noStrike">
              <a:solidFill>
                <a:schemeClr val="accent1"/>
              </a:solidFill>
              <a:latin typeface="Roboto ExtraBold"/>
              <a:ea typeface="Roboto ExtraBold"/>
              <a:cs typeface="Roboto ExtraBold"/>
              <a:sym typeface="Roboto ExtraBold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4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 ação desenvolvida não apenas favoreceu as aprendizagens matemáticas, como também contribuiu para a socialização e para a construção de uma prática pedagógica mais humanizada e interativa. Conforme destaca Freire (1996), “ensinar exige disponibilidade para o diálogo e para a criação coletiva do conhecimento”, o que reforça a importância de uma educação participativa, colaborativa e centrada na construção conjunta do saber.</a:t>
            </a:r>
            <a:endParaRPr sz="4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457200" lvl="0" marL="0" marR="0" rtl="0" algn="just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4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457200" lvl="0" marL="0" marR="0" rtl="0" algn="just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200">
              <a:solidFill>
                <a:srgbClr val="1E3C76"/>
              </a:solidFill>
              <a:latin typeface="Roboto ExtraBold"/>
              <a:ea typeface="Roboto ExtraBold"/>
              <a:cs typeface="Roboto ExtraBold"/>
              <a:sym typeface="Roboto ExtraBold"/>
            </a:endParaRPr>
          </a:p>
          <a:p>
            <a:pPr indent="457200" lvl="0" marL="0" marR="0" rtl="0" algn="just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200">
              <a:solidFill>
                <a:srgbClr val="1E3C76"/>
              </a:solidFill>
              <a:latin typeface="Roboto ExtraBold"/>
              <a:ea typeface="Roboto ExtraBold"/>
              <a:cs typeface="Roboto ExtraBold"/>
              <a:sym typeface="Roboto ExtraBold"/>
            </a:endParaRPr>
          </a:p>
          <a:p>
            <a:pPr indent="457200" lvl="0" marL="0" marR="0" rtl="0" algn="just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200">
              <a:solidFill>
                <a:srgbClr val="1E3C76"/>
              </a:solidFill>
              <a:latin typeface="Roboto ExtraBold"/>
              <a:ea typeface="Roboto ExtraBold"/>
              <a:cs typeface="Roboto ExtraBold"/>
              <a:sym typeface="Roboto ExtraBold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pt-BR" sz="5000" u="none" cap="none" strike="noStrike">
                <a:solidFill>
                  <a:srgbClr val="1E3C76"/>
                </a:solidFill>
                <a:latin typeface="Roboto ExtraBold"/>
                <a:ea typeface="Roboto ExtraBold"/>
                <a:cs typeface="Roboto ExtraBold"/>
                <a:sym typeface="Roboto ExtraBold"/>
                <a:extLst>
                  <a:ext uri="http://customooxmlschemas.google.com/">
                    <go:slidesCustomData xmlns:go="http://customooxmlschemas.google.com/" textRoundtripDataId="1"/>
                  </a:ext>
                </a:extLst>
              </a:rPr>
              <a:t>Referências</a:t>
            </a:r>
            <a:endParaRPr b="0" i="0" sz="5000" u="none" cap="none" strike="noStrike">
              <a:solidFill>
                <a:srgbClr val="1E3C76"/>
              </a:solidFill>
              <a:latin typeface="Roboto ExtraBold"/>
              <a:ea typeface="Roboto ExtraBold"/>
              <a:cs typeface="Roboto ExtraBold"/>
              <a:sym typeface="Roboto ExtraBold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 sz="3800">
                <a:solidFill>
                  <a:schemeClr val="dk1"/>
                </a:solidFill>
              </a:rPr>
              <a:t>FREIRE,</a:t>
            </a:r>
            <a:r>
              <a:rPr lang="pt-BR" sz="3800">
                <a:solidFill>
                  <a:schemeClr val="dk1"/>
                </a:solidFill>
              </a:rPr>
              <a:t> Paulo. Pedagogia da autonomia: saberes necessários à prática educativa. São Paulo: Paz e Terra, 1996.</a:t>
            </a:r>
            <a:endParaRPr sz="38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4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5200" u="none" cap="none" strike="noStrike">
              <a:solidFill>
                <a:srgbClr val="1E3C76"/>
              </a:solidFill>
              <a:latin typeface="Roboto ExtraBold"/>
              <a:ea typeface="Roboto ExtraBold"/>
              <a:cs typeface="Roboto ExtraBold"/>
              <a:sym typeface="Roboto ExtraBold"/>
            </a:endParaRPr>
          </a:p>
          <a:p>
            <a:pPr indent="0" lvl="0" marL="0" marR="0" rtl="0" algn="just">
              <a:lnSpc>
                <a:spcPct val="90000"/>
              </a:lnSpc>
              <a:spcBef>
                <a:spcPts val="3300"/>
              </a:spcBef>
              <a:spcAft>
                <a:spcPts val="0"/>
              </a:spcAft>
              <a:buClr>
                <a:srgbClr val="75808A"/>
              </a:buClr>
              <a:buSzPts val="5200"/>
              <a:buFont typeface="Arial"/>
              <a:buNone/>
            </a:pPr>
            <a:r>
              <a:t/>
            </a:r>
            <a:endParaRPr b="0" i="0" sz="5200" u="none" cap="none" strike="noStrike">
              <a:solidFill>
                <a:srgbClr val="75808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1"/>
          <p:cNvSpPr txBox="1"/>
          <p:nvPr/>
        </p:nvSpPr>
        <p:spPr>
          <a:xfrm>
            <a:off x="4297900" y="11803475"/>
            <a:ext cx="2229000" cy="26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9500" lIns="99050" spcFirstLastPara="1" rIns="99050" wrap="square" tIns="495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555C"/>
              </a:buClr>
              <a:buSzPts val="5900"/>
              <a:buFont typeface="Arial"/>
              <a:buNone/>
            </a:pPr>
            <a:r>
              <a:rPr b="1" i="0" lang="pt-BR" sz="3700" u="none" cap="none" strike="noStrike">
                <a:solidFill>
                  <a:srgbClr val="1E3C76"/>
                </a:solidFill>
                <a:latin typeface="Roboto"/>
                <a:ea typeface="Roboto"/>
                <a:cs typeface="Roboto"/>
                <a:sym typeface="Roboto"/>
              </a:rPr>
              <a:t>Autores:</a:t>
            </a:r>
            <a:endParaRPr b="1" i="0" sz="3700" u="none" cap="none" strike="noStrike">
              <a:solidFill>
                <a:srgbClr val="1E3C7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66" name="Google Shape;66;p1"/>
          <p:cNvPicPr preferRelativeResize="0"/>
          <p:nvPr/>
        </p:nvPicPr>
        <p:blipFill rotWithShape="1">
          <a:blip r:embed="rId14">
            <a:alphaModFix/>
          </a:blip>
          <a:srcRect b="22559" l="2794" r="26448" t="54053"/>
          <a:stretch/>
        </p:blipFill>
        <p:spPr>
          <a:xfrm>
            <a:off x="1908175" y="35504751"/>
            <a:ext cx="6612450" cy="4726848"/>
          </a:xfrm>
          <a:prstGeom prst="rect">
            <a:avLst/>
          </a:prstGeom>
          <a:noFill/>
          <a:ln cap="flat" cmpd="sng" w="254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pic>
      <p:grpSp>
        <p:nvGrpSpPr>
          <p:cNvPr id="67" name="Google Shape;67;p1"/>
          <p:cNvGrpSpPr/>
          <p:nvPr/>
        </p:nvGrpSpPr>
        <p:grpSpPr>
          <a:xfrm>
            <a:off x="1890000" y="30127850"/>
            <a:ext cx="6473426" cy="4944185"/>
            <a:chOff x="144756" y="1007526"/>
            <a:chExt cx="1827000" cy="1395401"/>
          </a:xfrm>
        </p:grpSpPr>
        <p:sp>
          <p:nvSpPr>
            <p:cNvPr id="68" name="Google Shape;68;p1"/>
            <p:cNvSpPr/>
            <p:nvPr/>
          </p:nvSpPr>
          <p:spPr>
            <a:xfrm>
              <a:off x="144756" y="1007526"/>
              <a:ext cx="1827000" cy="508500"/>
            </a:xfrm>
            <a:prstGeom prst="homePlate">
              <a:avLst>
                <a:gd fmla="val 50000" name="adj"/>
              </a:avLst>
            </a:prstGeom>
            <a:solidFill>
              <a:srgbClr val="38761D"/>
            </a:solidFill>
            <a:ln>
              <a:noFill/>
            </a:ln>
          </p:spPr>
          <p:txBody>
            <a:bodyPr anchorCtr="0" anchor="ctr" bIns="323950" lIns="323950" spcFirstLastPara="1" rIns="323950" wrap="square" tIns="32395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4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Primeira etapa</a:t>
              </a:r>
              <a:endParaRPr sz="4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9" name="Google Shape;69;p1"/>
            <p:cNvSpPr txBox="1"/>
            <p:nvPr/>
          </p:nvSpPr>
          <p:spPr>
            <a:xfrm>
              <a:off x="144756" y="1532327"/>
              <a:ext cx="1827000" cy="870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23950" lIns="323950" spcFirstLastPara="1" rIns="323950" wrap="square" tIns="323950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4200">
                  <a:latin typeface="Roboto"/>
                  <a:ea typeface="Roboto"/>
                  <a:cs typeface="Roboto"/>
                  <a:sym typeface="Roboto"/>
                </a:rPr>
                <a:t>Preparação dos aplicadores da gincana </a:t>
              </a:r>
              <a:r>
                <a:rPr lang="pt-BR" sz="3900">
                  <a:latin typeface="Roboto"/>
                  <a:ea typeface="Roboto"/>
                  <a:cs typeface="Roboto"/>
                  <a:sym typeface="Roboto"/>
                </a:rPr>
                <a:t>(alunos da turma 84 e 85).</a:t>
              </a:r>
              <a:endParaRPr sz="39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70" name="Google Shape;70;p1"/>
          <p:cNvGrpSpPr/>
          <p:nvPr/>
        </p:nvGrpSpPr>
        <p:grpSpPr>
          <a:xfrm>
            <a:off x="8363425" y="30127850"/>
            <a:ext cx="6965420" cy="3901451"/>
            <a:chOff x="2255613" y="1209453"/>
            <a:chExt cx="2397900" cy="1343105"/>
          </a:xfrm>
        </p:grpSpPr>
        <p:sp>
          <p:nvSpPr>
            <p:cNvPr id="71" name="Google Shape;71;p1"/>
            <p:cNvSpPr/>
            <p:nvPr/>
          </p:nvSpPr>
          <p:spPr>
            <a:xfrm>
              <a:off x="2255613" y="1209453"/>
              <a:ext cx="2397900" cy="625800"/>
            </a:xfrm>
            <a:prstGeom prst="chevron">
              <a:avLst>
                <a:gd fmla="val 50000" name="adj"/>
              </a:avLst>
            </a:prstGeom>
            <a:solidFill>
              <a:srgbClr val="6AA84F"/>
            </a:solidFill>
            <a:ln>
              <a:noFill/>
            </a:ln>
          </p:spPr>
          <p:txBody>
            <a:bodyPr anchorCtr="0" anchor="ctr" bIns="265600" lIns="265600" spcFirstLastPara="1" rIns="265600" wrap="square" tIns="2656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4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Segunda etapa</a:t>
              </a:r>
              <a:endParaRPr sz="4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2" name="Google Shape;72;p1"/>
            <p:cNvSpPr txBox="1"/>
            <p:nvPr/>
          </p:nvSpPr>
          <p:spPr>
            <a:xfrm>
              <a:off x="2255613" y="1867958"/>
              <a:ext cx="2397900" cy="68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65600" lIns="265600" spcFirstLastPara="1" rIns="265600" wrap="square" tIns="265600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4200">
                  <a:latin typeface="Roboto"/>
                  <a:ea typeface="Roboto"/>
                  <a:cs typeface="Roboto"/>
                  <a:sym typeface="Roboto"/>
                </a:rPr>
                <a:t>Aplicação com as demais turmas da escola.</a:t>
              </a:r>
              <a:endParaRPr sz="4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pic>
        <p:nvPicPr>
          <p:cNvPr id="73" name="Google Shape;73;p1"/>
          <p:cNvPicPr preferRelativeResize="0"/>
          <p:nvPr/>
        </p:nvPicPr>
        <p:blipFill rotWithShape="1">
          <a:blip r:embed="rId15">
            <a:alphaModFix/>
          </a:blip>
          <a:srcRect b="25190" l="0" r="0" t="33580"/>
          <a:stretch/>
        </p:blipFill>
        <p:spPr>
          <a:xfrm>
            <a:off x="9436655" y="35504750"/>
            <a:ext cx="5281519" cy="4726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"/>
          <p:cNvPicPr preferRelativeResize="0"/>
          <p:nvPr/>
        </p:nvPicPr>
        <p:blipFill rotWithShape="1">
          <a:blip r:embed="rId16">
            <a:alphaModFix/>
          </a:blip>
          <a:srcRect b="0" l="0" r="0" t="45091"/>
          <a:stretch/>
        </p:blipFill>
        <p:spPr>
          <a:xfrm>
            <a:off x="26007051" y="22722600"/>
            <a:ext cx="4193550" cy="426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"/>
          <p:cNvPicPr preferRelativeResize="0"/>
          <p:nvPr/>
        </p:nvPicPr>
        <p:blipFill rotWithShape="1">
          <a:blip r:embed="rId17">
            <a:alphaModFix/>
          </a:blip>
          <a:srcRect b="0" l="0" r="0" t="35304"/>
          <a:stretch/>
        </p:blipFill>
        <p:spPr>
          <a:xfrm>
            <a:off x="16804591" y="22678025"/>
            <a:ext cx="8578884" cy="412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"/>
          <p:cNvPicPr preferRelativeResize="0"/>
          <p:nvPr/>
        </p:nvPicPr>
        <p:blipFill rotWithShape="1">
          <a:blip r:embed="rId18">
            <a:alphaModFix/>
          </a:blip>
          <a:srcRect b="0" l="0" r="0" t="12556"/>
          <a:stretch/>
        </p:blipFill>
        <p:spPr>
          <a:xfrm>
            <a:off x="16805388" y="35011038"/>
            <a:ext cx="6277925" cy="4123907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"/>
          <p:cNvPicPr preferRelativeResize="0"/>
          <p:nvPr/>
        </p:nvPicPr>
        <p:blipFill rotWithShape="1">
          <a:blip r:embed="rId19">
            <a:alphaModFix/>
          </a:blip>
          <a:srcRect b="26402" l="0" r="0" t="24033"/>
          <a:stretch/>
        </p:blipFill>
        <p:spPr>
          <a:xfrm>
            <a:off x="24183038" y="35071637"/>
            <a:ext cx="6277922" cy="412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-914575" y="270953"/>
            <a:ext cx="10220325" cy="723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o Office">
  <a:themeElements>
    <a:clrScheme name="Tema do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E3C76"/>
      </a:accent1>
      <a:accent2>
        <a:srgbClr val="F49B78"/>
      </a:accent2>
      <a:accent3>
        <a:srgbClr val="A5A5A5"/>
      </a:accent3>
      <a:accent4>
        <a:srgbClr val="F49B78"/>
      </a:accent4>
      <a:accent5>
        <a:srgbClr val="1E3C76"/>
      </a:accent5>
      <a:accent6>
        <a:srgbClr val="1E3C76"/>
      </a:accent6>
      <a:hlink>
        <a:srgbClr val="1E3C76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